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00.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0" r:id="rId1"/>
  </p:sldMasterIdLst>
  <p:notesMasterIdLst>
    <p:notesMasterId r:id="rId40"/>
  </p:notesMasterIdLst>
  <p:handoutMasterIdLst>
    <p:handoutMasterId r:id="rId41"/>
  </p:handoutMasterIdLst>
  <p:sldIdLst>
    <p:sldId id="258" r:id="rId2"/>
    <p:sldId id="327" r:id="rId3"/>
    <p:sldId id="328" r:id="rId4"/>
    <p:sldId id="329" r:id="rId5"/>
    <p:sldId id="330" r:id="rId6"/>
    <p:sldId id="325" r:id="rId7"/>
    <p:sldId id="326" r:id="rId8"/>
    <p:sldId id="257"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22" r:id="rId24"/>
    <p:sldId id="323" r:id="rId25"/>
    <p:sldId id="324" r:id="rId26"/>
    <p:sldId id="315" r:id="rId27"/>
    <p:sldId id="316" r:id="rId28"/>
    <p:sldId id="317" r:id="rId29"/>
    <p:sldId id="318" r:id="rId30"/>
    <p:sldId id="319" r:id="rId31"/>
    <p:sldId id="320" r:id="rId32"/>
    <p:sldId id="321" r:id="rId33"/>
    <p:sldId id="331" r:id="rId34"/>
    <p:sldId id="332" r:id="rId35"/>
    <p:sldId id="333" r:id="rId36"/>
    <p:sldId id="334" r:id="rId37"/>
    <p:sldId id="300" r:id="rId38"/>
    <p:sldId id="293" r:id="rId39"/>
  </p:sldIdLst>
  <p:sldSz cx="9144000" cy="6858000" type="screen4x3"/>
  <p:notesSz cx="6807200" cy="99393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CC0066"/>
    <a:srgbClr val="33CC33"/>
    <a:srgbClr val="6699FF"/>
    <a:srgbClr val="FFFF00"/>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20"/>
    <p:restoredTop sz="94660"/>
  </p:normalViewPr>
  <p:slideViewPr>
    <p:cSldViewPr>
      <p:cViewPr varScale="1">
        <p:scale>
          <a:sx n="64" d="100"/>
          <a:sy n="64" d="100"/>
        </p:scale>
        <p:origin x="78" y="119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6BD79-0F6F-444B-94DB-C3A2B3B4A640}" type="doc">
      <dgm:prSet loTypeId="urn:microsoft.com/office/officeart/2005/8/layout/radial1" loCatId="relationship" qsTypeId="urn:microsoft.com/office/officeart/2005/8/quickstyle/simple1" qsCatId="simple" csTypeId="urn:microsoft.com/office/officeart/2005/8/colors/accent1_2" csCatId="accent1"/>
      <dgm:spPr/>
    </dgm:pt>
    <dgm:pt modelId="{8F31B958-209A-4DFB-ABD9-35DFDABA6AE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Arial" charset="0"/>
              <a:cs typeface="Arial" charset="0"/>
            </a:rPr>
            <a:t>TECHNOPRENEUR</a:t>
          </a:r>
        </a:p>
      </dgm:t>
    </dgm:pt>
    <dgm:pt modelId="{2BCC6E5D-72B5-483F-91D0-D941FB71E1E8}" type="parTrans" cxnId="{00711AA4-7E39-4980-860B-176174AFF59F}">
      <dgm:prSet/>
      <dgm:spPr/>
      <dgm:t>
        <a:bodyPr/>
        <a:lstStyle/>
        <a:p>
          <a:endParaRPr lang="en-US"/>
        </a:p>
      </dgm:t>
    </dgm:pt>
    <dgm:pt modelId="{8FA7F452-2E8E-45E1-A605-EB0769E9E8E4}" type="sibTrans" cxnId="{00711AA4-7E39-4980-860B-176174AFF59F}">
      <dgm:prSet/>
      <dgm:spPr/>
      <dgm:t>
        <a:bodyPr/>
        <a:lstStyle/>
        <a:p>
          <a:endParaRPr lang="en-US"/>
        </a:p>
      </dgm:t>
    </dgm:pt>
    <dgm:pt modelId="{A9C8B340-54E9-4832-A4EC-6F79470E513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Courses, Seminars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And Workshops</a:t>
          </a:r>
        </a:p>
      </dgm:t>
    </dgm:pt>
    <dgm:pt modelId="{BCF12A25-766B-49A8-83BB-4FC369594ED2}" type="parTrans" cxnId="{4866BEF5-E13F-497E-A71A-2E5E595C043D}">
      <dgm:prSet/>
      <dgm:spPr/>
      <dgm:t>
        <a:bodyPr/>
        <a:lstStyle/>
        <a:p>
          <a:endParaRPr lang="en-US"/>
        </a:p>
      </dgm:t>
    </dgm:pt>
    <dgm:pt modelId="{371082A6-3A9C-43EC-B8E7-92A5D03474E6}" type="sibTrans" cxnId="{4866BEF5-E13F-497E-A71A-2E5E595C043D}">
      <dgm:prSet/>
      <dgm:spPr/>
      <dgm:t>
        <a:bodyPr/>
        <a:lstStyle/>
        <a:p>
          <a:endParaRPr lang="en-US"/>
        </a:p>
      </dgm:t>
    </dgm:pt>
    <dgm:pt modelId="{92ADBE16-5A75-430A-AF04-63C55D4BDC4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Technical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Assistance</a:t>
          </a:r>
        </a:p>
      </dgm:t>
    </dgm:pt>
    <dgm:pt modelId="{242AF454-BDE9-4065-9F7C-67230CF04A48}" type="parTrans" cxnId="{CA808A12-6494-46DF-B943-E81D6318F61C}">
      <dgm:prSet/>
      <dgm:spPr/>
      <dgm:t>
        <a:bodyPr/>
        <a:lstStyle/>
        <a:p>
          <a:endParaRPr lang="en-US"/>
        </a:p>
      </dgm:t>
    </dgm:pt>
    <dgm:pt modelId="{3D7BAFE3-6CB1-4DB8-A7AD-A3D0B7E973BA}" type="sibTrans" cxnId="{CA808A12-6494-46DF-B943-E81D6318F61C}">
      <dgm:prSet/>
      <dgm:spPr/>
      <dgm:t>
        <a:bodyPr/>
        <a:lstStyle/>
        <a:p>
          <a:endParaRPr lang="en-US"/>
        </a:p>
      </dgm:t>
    </dgm:pt>
    <dgm:pt modelId="{5431CEF1-47FA-4C86-BD8E-F8E3B7E92D8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Marketing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Assistance</a:t>
          </a:r>
        </a:p>
      </dgm:t>
    </dgm:pt>
    <dgm:pt modelId="{CD0998DD-0570-496A-BA77-A2B3FDF5F7C4}" type="parTrans" cxnId="{F0621AE2-13B6-4DE9-B5B8-7ECB6FDC1F5B}">
      <dgm:prSet/>
      <dgm:spPr/>
      <dgm:t>
        <a:bodyPr/>
        <a:lstStyle/>
        <a:p>
          <a:endParaRPr lang="en-US"/>
        </a:p>
      </dgm:t>
    </dgm:pt>
    <dgm:pt modelId="{493EE6F8-91FB-49D5-B618-5C2F3378C3C6}" type="sibTrans" cxnId="{F0621AE2-13B6-4DE9-B5B8-7ECB6FDC1F5B}">
      <dgm:prSet/>
      <dgm:spPr/>
      <dgm:t>
        <a:bodyPr/>
        <a:lstStyle/>
        <a:p>
          <a:endParaRPr lang="en-US"/>
        </a:p>
      </dgm:t>
    </dgm:pt>
    <dgm:pt modelId="{9E80DA5F-08E5-4EB0-97ED-F866CA90F7F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Infrastructure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Assistance</a:t>
          </a:r>
        </a:p>
      </dgm:t>
    </dgm:pt>
    <dgm:pt modelId="{7933E9C9-45AA-4DA5-B576-26EDD1AACFB6}" type="parTrans" cxnId="{E4E8A54F-7884-4716-B644-4440DE783974}">
      <dgm:prSet/>
      <dgm:spPr/>
      <dgm:t>
        <a:bodyPr/>
        <a:lstStyle/>
        <a:p>
          <a:endParaRPr lang="en-US"/>
        </a:p>
      </dgm:t>
    </dgm:pt>
    <dgm:pt modelId="{39F48AD6-3159-47A7-812A-F3616AA4CF87}" type="sibTrans" cxnId="{E4E8A54F-7884-4716-B644-4440DE783974}">
      <dgm:prSet/>
      <dgm:spPr/>
      <dgm:t>
        <a:bodyPr/>
        <a:lstStyle/>
        <a:p>
          <a:endParaRPr lang="en-US"/>
        </a:p>
      </dgm:t>
    </dgm:pt>
    <dgm:pt modelId="{0F260794-0F96-42EF-93BA-731E0CD848D5}">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Information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Assistance</a:t>
          </a:r>
        </a:p>
      </dgm:t>
    </dgm:pt>
    <dgm:pt modelId="{932F0171-8BCC-4E2C-81FE-7F12DADF6000}" type="parTrans" cxnId="{0DBF635A-BD13-47B9-A10A-D1C227DBE77F}">
      <dgm:prSet/>
      <dgm:spPr/>
      <dgm:t>
        <a:bodyPr/>
        <a:lstStyle/>
        <a:p>
          <a:endParaRPr lang="en-US"/>
        </a:p>
      </dgm:t>
    </dgm:pt>
    <dgm:pt modelId="{65F3DCB5-F83B-4086-BD03-6BCBDA5FD788}" type="sibTrans" cxnId="{0DBF635A-BD13-47B9-A10A-D1C227DBE77F}">
      <dgm:prSet/>
      <dgm:spPr/>
      <dgm:t>
        <a:bodyPr/>
        <a:lstStyle/>
        <a:p>
          <a:endParaRPr lang="en-US"/>
        </a:p>
      </dgm:t>
    </dgm:pt>
    <dgm:pt modelId="{74DDA4E9-806A-4540-A9A6-9097FBE0719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Research and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Development</a:t>
          </a:r>
        </a:p>
      </dgm:t>
    </dgm:pt>
    <dgm:pt modelId="{54863FA6-8562-43C3-9A1B-5F7E7264941E}" type="parTrans" cxnId="{526AA077-55F8-47DF-A6F0-DF68F806764E}">
      <dgm:prSet/>
      <dgm:spPr/>
      <dgm:t>
        <a:bodyPr/>
        <a:lstStyle/>
        <a:p>
          <a:endParaRPr lang="en-US"/>
        </a:p>
      </dgm:t>
    </dgm:pt>
    <dgm:pt modelId="{2F0F8C30-1C16-4E24-BA20-3D2D0EA61A08}" type="sibTrans" cxnId="{526AA077-55F8-47DF-A6F0-DF68F806764E}">
      <dgm:prSet/>
      <dgm:spPr/>
      <dgm:t>
        <a:bodyPr/>
        <a:lstStyle/>
        <a:p>
          <a:endParaRPr lang="en-US"/>
        </a:p>
      </dgm:t>
    </dgm:pt>
    <dgm:pt modelId="{69DC6031-FA97-41B2-BA67-E4ACB1A3A9F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Financial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Assistance</a:t>
          </a:r>
        </a:p>
      </dgm:t>
    </dgm:pt>
    <dgm:pt modelId="{ABA4EAE0-97CD-4D9D-A475-4E0B447EE898}" type="parTrans" cxnId="{2BE5E355-44C4-4EF6-9A13-30CBE385DDE6}">
      <dgm:prSet/>
      <dgm:spPr/>
      <dgm:t>
        <a:bodyPr/>
        <a:lstStyle/>
        <a:p>
          <a:endParaRPr lang="en-US"/>
        </a:p>
      </dgm:t>
    </dgm:pt>
    <dgm:pt modelId="{7CF31620-268F-49F7-9C18-C56F3E41D16D}" type="sibTrans" cxnId="{2BE5E355-44C4-4EF6-9A13-30CBE385DDE6}">
      <dgm:prSet/>
      <dgm:spPr/>
      <dgm:t>
        <a:bodyPr/>
        <a:lstStyle/>
        <a:p>
          <a:endParaRPr lang="en-US"/>
        </a:p>
      </dgm:t>
    </dgm:pt>
    <dgm:pt modelId="{49A166D2-0D77-487D-952E-4017C1CDCF8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Advisory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cs typeface="Arial" charset="0"/>
            </a:rPr>
            <a:t>Services</a:t>
          </a:r>
        </a:p>
      </dgm:t>
    </dgm:pt>
    <dgm:pt modelId="{90938ABC-ADD0-4E60-95AC-FBEAF6625F27}" type="parTrans" cxnId="{97BE56A1-986A-4CC5-90C7-4AC23A3D5F51}">
      <dgm:prSet/>
      <dgm:spPr/>
      <dgm:t>
        <a:bodyPr/>
        <a:lstStyle/>
        <a:p>
          <a:endParaRPr lang="en-US"/>
        </a:p>
      </dgm:t>
    </dgm:pt>
    <dgm:pt modelId="{71E4A7EB-613B-43E8-BB60-B2EECA44913B}" type="sibTrans" cxnId="{97BE56A1-986A-4CC5-90C7-4AC23A3D5F51}">
      <dgm:prSet/>
      <dgm:spPr/>
      <dgm:t>
        <a:bodyPr/>
        <a:lstStyle/>
        <a:p>
          <a:endParaRPr lang="en-US"/>
        </a:p>
      </dgm:t>
    </dgm:pt>
    <dgm:pt modelId="{69516756-107A-4265-B462-5608C384A73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Extension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a:ln>
                <a:noFill/>
              </a:ln>
              <a:solidFill>
                <a:schemeClr val="bg1"/>
              </a:solidFill>
              <a:effectLst/>
              <a:latin typeface="Arial" charset="0"/>
              <a:cs typeface="Arial" charset="0"/>
            </a:rPr>
            <a:t>Services</a:t>
          </a:r>
        </a:p>
      </dgm:t>
    </dgm:pt>
    <dgm:pt modelId="{1FE4BE91-67A3-4A60-B033-B7ECEF2D2A67}" type="parTrans" cxnId="{83A9350E-6834-4EAA-A3C0-FE0D3689C707}">
      <dgm:prSet/>
      <dgm:spPr/>
      <dgm:t>
        <a:bodyPr/>
        <a:lstStyle/>
        <a:p>
          <a:endParaRPr lang="en-US"/>
        </a:p>
      </dgm:t>
    </dgm:pt>
    <dgm:pt modelId="{934F02B7-3DA0-4A1A-94C1-3C7DFB90ED67}" type="sibTrans" cxnId="{83A9350E-6834-4EAA-A3C0-FE0D3689C707}">
      <dgm:prSet/>
      <dgm:spPr/>
      <dgm:t>
        <a:bodyPr/>
        <a:lstStyle/>
        <a:p>
          <a:endParaRPr lang="en-US"/>
        </a:p>
      </dgm:t>
    </dgm:pt>
    <dgm:pt modelId="{3F8E0F34-34D1-42DB-AB72-E19337C7677E}" type="pres">
      <dgm:prSet presAssocID="{4096BD79-0F6F-444B-94DB-C3A2B3B4A640}" presName="cycle" presStyleCnt="0">
        <dgm:presLayoutVars>
          <dgm:chMax val="1"/>
          <dgm:dir/>
          <dgm:animLvl val="ctr"/>
          <dgm:resizeHandles val="exact"/>
        </dgm:presLayoutVars>
      </dgm:prSet>
      <dgm:spPr/>
    </dgm:pt>
    <dgm:pt modelId="{7BBF6418-930B-4FEC-B487-982A85A7305B}" type="pres">
      <dgm:prSet presAssocID="{8F31B958-209A-4DFB-ABD9-35DFDABA6AE4}" presName="centerShape" presStyleLbl="node0" presStyleIdx="0" presStyleCnt="1"/>
      <dgm:spPr/>
    </dgm:pt>
    <dgm:pt modelId="{11D1593E-AC6B-4D25-AC90-56A112CD6D63}" type="pres">
      <dgm:prSet presAssocID="{BCF12A25-766B-49A8-83BB-4FC369594ED2}" presName="Name9" presStyleLbl="parChTrans1D2" presStyleIdx="0" presStyleCnt="9"/>
      <dgm:spPr/>
    </dgm:pt>
    <dgm:pt modelId="{399A7236-4415-453A-8965-1E99D1EB31FA}" type="pres">
      <dgm:prSet presAssocID="{BCF12A25-766B-49A8-83BB-4FC369594ED2}" presName="connTx" presStyleLbl="parChTrans1D2" presStyleIdx="0" presStyleCnt="9"/>
      <dgm:spPr/>
    </dgm:pt>
    <dgm:pt modelId="{3B2BD554-5972-4B8E-A34E-CD4E3C26F79D}" type="pres">
      <dgm:prSet presAssocID="{A9C8B340-54E9-4832-A4EC-6F79470E5136}" presName="node" presStyleLbl="node1" presStyleIdx="0" presStyleCnt="9">
        <dgm:presLayoutVars>
          <dgm:bulletEnabled val="1"/>
        </dgm:presLayoutVars>
      </dgm:prSet>
      <dgm:spPr/>
    </dgm:pt>
    <dgm:pt modelId="{B8E58D08-FD1A-4235-9DE0-19DBB91468C8}" type="pres">
      <dgm:prSet presAssocID="{242AF454-BDE9-4065-9F7C-67230CF04A48}" presName="Name9" presStyleLbl="parChTrans1D2" presStyleIdx="1" presStyleCnt="9"/>
      <dgm:spPr/>
    </dgm:pt>
    <dgm:pt modelId="{90925515-B133-4542-9BB9-E751A895A04F}" type="pres">
      <dgm:prSet presAssocID="{242AF454-BDE9-4065-9F7C-67230CF04A48}" presName="connTx" presStyleLbl="parChTrans1D2" presStyleIdx="1" presStyleCnt="9"/>
      <dgm:spPr/>
    </dgm:pt>
    <dgm:pt modelId="{A7D63E5E-51E5-4F62-BC06-7C117A9F2850}" type="pres">
      <dgm:prSet presAssocID="{92ADBE16-5A75-430A-AF04-63C55D4BDC4F}" presName="node" presStyleLbl="node1" presStyleIdx="1" presStyleCnt="9">
        <dgm:presLayoutVars>
          <dgm:bulletEnabled val="1"/>
        </dgm:presLayoutVars>
      </dgm:prSet>
      <dgm:spPr/>
    </dgm:pt>
    <dgm:pt modelId="{A468E35A-262E-40D4-9F1E-33514FC950CD}" type="pres">
      <dgm:prSet presAssocID="{CD0998DD-0570-496A-BA77-A2B3FDF5F7C4}" presName="Name9" presStyleLbl="parChTrans1D2" presStyleIdx="2" presStyleCnt="9"/>
      <dgm:spPr/>
    </dgm:pt>
    <dgm:pt modelId="{18776146-6100-45F1-B970-E429F04816FB}" type="pres">
      <dgm:prSet presAssocID="{CD0998DD-0570-496A-BA77-A2B3FDF5F7C4}" presName="connTx" presStyleLbl="parChTrans1D2" presStyleIdx="2" presStyleCnt="9"/>
      <dgm:spPr/>
    </dgm:pt>
    <dgm:pt modelId="{4C127229-1832-49CC-A3AF-91E51C6031E5}" type="pres">
      <dgm:prSet presAssocID="{5431CEF1-47FA-4C86-BD8E-F8E3B7E92D86}" presName="node" presStyleLbl="node1" presStyleIdx="2" presStyleCnt="9">
        <dgm:presLayoutVars>
          <dgm:bulletEnabled val="1"/>
        </dgm:presLayoutVars>
      </dgm:prSet>
      <dgm:spPr/>
    </dgm:pt>
    <dgm:pt modelId="{BF1545EB-8722-442A-B9FD-1F39F4BF6B64}" type="pres">
      <dgm:prSet presAssocID="{7933E9C9-45AA-4DA5-B576-26EDD1AACFB6}" presName="Name9" presStyleLbl="parChTrans1D2" presStyleIdx="3" presStyleCnt="9"/>
      <dgm:spPr/>
    </dgm:pt>
    <dgm:pt modelId="{C552A4C1-B4BE-4F4C-A039-914A7632E6BF}" type="pres">
      <dgm:prSet presAssocID="{7933E9C9-45AA-4DA5-B576-26EDD1AACFB6}" presName="connTx" presStyleLbl="parChTrans1D2" presStyleIdx="3" presStyleCnt="9"/>
      <dgm:spPr/>
    </dgm:pt>
    <dgm:pt modelId="{340BDBC7-9381-4185-9F34-58EE421586C8}" type="pres">
      <dgm:prSet presAssocID="{9E80DA5F-08E5-4EB0-97ED-F866CA90F7F0}" presName="node" presStyleLbl="node1" presStyleIdx="3" presStyleCnt="9">
        <dgm:presLayoutVars>
          <dgm:bulletEnabled val="1"/>
        </dgm:presLayoutVars>
      </dgm:prSet>
      <dgm:spPr/>
    </dgm:pt>
    <dgm:pt modelId="{F0AEBEB9-B5BD-4627-B4B1-2E71D331F8CF}" type="pres">
      <dgm:prSet presAssocID="{932F0171-8BCC-4E2C-81FE-7F12DADF6000}" presName="Name9" presStyleLbl="parChTrans1D2" presStyleIdx="4" presStyleCnt="9"/>
      <dgm:spPr/>
    </dgm:pt>
    <dgm:pt modelId="{68ACEF5C-5569-427F-BDCB-EBDB8622A9C3}" type="pres">
      <dgm:prSet presAssocID="{932F0171-8BCC-4E2C-81FE-7F12DADF6000}" presName="connTx" presStyleLbl="parChTrans1D2" presStyleIdx="4" presStyleCnt="9"/>
      <dgm:spPr/>
    </dgm:pt>
    <dgm:pt modelId="{66D280B8-BD2C-4697-92D5-71F317F16CE6}" type="pres">
      <dgm:prSet presAssocID="{0F260794-0F96-42EF-93BA-731E0CD848D5}" presName="node" presStyleLbl="node1" presStyleIdx="4" presStyleCnt="9">
        <dgm:presLayoutVars>
          <dgm:bulletEnabled val="1"/>
        </dgm:presLayoutVars>
      </dgm:prSet>
      <dgm:spPr/>
    </dgm:pt>
    <dgm:pt modelId="{0BCFA0AC-6066-4AB3-A436-C0C7AB785319}" type="pres">
      <dgm:prSet presAssocID="{54863FA6-8562-43C3-9A1B-5F7E7264941E}" presName="Name9" presStyleLbl="parChTrans1D2" presStyleIdx="5" presStyleCnt="9"/>
      <dgm:spPr/>
    </dgm:pt>
    <dgm:pt modelId="{A757D25C-6080-4186-8D6F-2EC97750FF70}" type="pres">
      <dgm:prSet presAssocID="{54863FA6-8562-43C3-9A1B-5F7E7264941E}" presName="connTx" presStyleLbl="parChTrans1D2" presStyleIdx="5" presStyleCnt="9"/>
      <dgm:spPr/>
    </dgm:pt>
    <dgm:pt modelId="{9EED90F6-A723-455D-9521-7B758095D1A2}" type="pres">
      <dgm:prSet presAssocID="{74DDA4E9-806A-4540-A9A6-9097FBE07199}" presName="node" presStyleLbl="node1" presStyleIdx="5" presStyleCnt="9">
        <dgm:presLayoutVars>
          <dgm:bulletEnabled val="1"/>
        </dgm:presLayoutVars>
      </dgm:prSet>
      <dgm:spPr/>
    </dgm:pt>
    <dgm:pt modelId="{A146773B-CF0E-4562-B1CA-5845683C5922}" type="pres">
      <dgm:prSet presAssocID="{ABA4EAE0-97CD-4D9D-A475-4E0B447EE898}" presName="Name9" presStyleLbl="parChTrans1D2" presStyleIdx="6" presStyleCnt="9"/>
      <dgm:spPr/>
    </dgm:pt>
    <dgm:pt modelId="{47926E14-746D-4ECA-88B6-6AAF882F030E}" type="pres">
      <dgm:prSet presAssocID="{ABA4EAE0-97CD-4D9D-A475-4E0B447EE898}" presName="connTx" presStyleLbl="parChTrans1D2" presStyleIdx="6" presStyleCnt="9"/>
      <dgm:spPr/>
    </dgm:pt>
    <dgm:pt modelId="{E37A7E7C-A5E7-4E0B-846E-303AFAE2016C}" type="pres">
      <dgm:prSet presAssocID="{69DC6031-FA97-41B2-BA67-E4ACB1A3A9F1}" presName="node" presStyleLbl="node1" presStyleIdx="6" presStyleCnt="9">
        <dgm:presLayoutVars>
          <dgm:bulletEnabled val="1"/>
        </dgm:presLayoutVars>
      </dgm:prSet>
      <dgm:spPr/>
    </dgm:pt>
    <dgm:pt modelId="{A566347F-8368-4591-B740-110FA8B81A49}" type="pres">
      <dgm:prSet presAssocID="{90938ABC-ADD0-4E60-95AC-FBEAF6625F27}" presName="Name9" presStyleLbl="parChTrans1D2" presStyleIdx="7" presStyleCnt="9"/>
      <dgm:spPr/>
    </dgm:pt>
    <dgm:pt modelId="{6E2AEAE2-4E9A-4FED-85CF-512E3025AE59}" type="pres">
      <dgm:prSet presAssocID="{90938ABC-ADD0-4E60-95AC-FBEAF6625F27}" presName="connTx" presStyleLbl="parChTrans1D2" presStyleIdx="7" presStyleCnt="9"/>
      <dgm:spPr/>
    </dgm:pt>
    <dgm:pt modelId="{3C7EA5B7-C309-468E-990A-8AA0970880FC}" type="pres">
      <dgm:prSet presAssocID="{49A166D2-0D77-487D-952E-4017C1CDCF8B}" presName="node" presStyleLbl="node1" presStyleIdx="7" presStyleCnt="9">
        <dgm:presLayoutVars>
          <dgm:bulletEnabled val="1"/>
        </dgm:presLayoutVars>
      </dgm:prSet>
      <dgm:spPr/>
    </dgm:pt>
    <dgm:pt modelId="{0C2CC3FB-25F4-4B71-B6F8-6C5B7AD440B1}" type="pres">
      <dgm:prSet presAssocID="{1FE4BE91-67A3-4A60-B033-B7ECEF2D2A67}" presName="Name9" presStyleLbl="parChTrans1D2" presStyleIdx="8" presStyleCnt="9"/>
      <dgm:spPr/>
    </dgm:pt>
    <dgm:pt modelId="{7E6D5307-BA37-446B-ADEC-EE488C3F7269}" type="pres">
      <dgm:prSet presAssocID="{1FE4BE91-67A3-4A60-B033-B7ECEF2D2A67}" presName="connTx" presStyleLbl="parChTrans1D2" presStyleIdx="8" presStyleCnt="9"/>
      <dgm:spPr/>
    </dgm:pt>
    <dgm:pt modelId="{07ECFEE0-6A94-4DE2-A97B-FBBA759F2A75}" type="pres">
      <dgm:prSet presAssocID="{69516756-107A-4265-B462-5608C384A73F}" presName="node" presStyleLbl="node1" presStyleIdx="8" presStyleCnt="9">
        <dgm:presLayoutVars>
          <dgm:bulletEnabled val="1"/>
        </dgm:presLayoutVars>
      </dgm:prSet>
      <dgm:spPr/>
    </dgm:pt>
  </dgm:ptLst>
  <dgm:cxnLst>
    <dgm:cxn modelId="{83A9350E-6834-4EAA-A3C0-FE0D3689C707}" srcId="{8F31B958-209A-4DFB-ABD9-35DFDABA6AE4}" destId="{69516756-107A-4265-B462-5608C384A73F}" srcOrd="8" destOrd="0" parTransId="{1FE4BE91-67A3-4A60-B033-B7ECEF2D2A67}" sibTransId="{934F02B7-3DA0-4A1A-94C1-3C7DFB90ED67}"/>
    <dgm:cxn modelId="{CA808A12-6494-46DF-B943-E81D6318F61C}" srcId="{8F31B958-209A-4DFB-ABD9-35DFDABA6AE4}" destId="{92ADBE16-5A75-430A-AF04-63C55D4BDC4F}" srcOrd="1" destOrd="0" parTransId="{242AF454-BDE9-4065-9F7C-67230CF04A48}" sibTransId="{3D7BAFE3-6CB1-4DB8-A7AD-A3D0B7E973BA}"/>
    <dgm:cxn modelId="{32D19B15-73EE-4405-B97E-66AA06A6F3B4}" type="presOf" srcId="{7933E9C9-45AA-4DA5-B576-26EDD1AACFB6}" destId="{BF1545EB-8722-442A-B9FD-1F39F4BF6B64}" srcOrd="0" destOrd="0" presId="urn:microsoft.com/office/officeart/2005/8/layout/radial1"/>
    <dgm:cxn modelId="{1CADBF15-71ED-485B-A970-BD14A3431299}" type="presOf" srcId="{242AF454-BDE9-4065-9F7C-67230CF04A48}" destId="{90925515-B133-4542-9BB9-E751A895A04F}" srcOrd="1" destOrd="0" presId="urn:microsoft.com/office/officeart/2005/8/layout/radial1"/>
    <dgm:cxn modelId="{78BF381C-2DC1-40ED-ADB0-F6F610B9EEA1}" type="presOf" srcId="{69DC6031-FA97-41B2-BA67-E4ACB1A3A9F1}" destId="{E37A7E7C-A5E7-4E0B-846E-303AFAE2016C}" srcOrd="0" destOrd="0" presId="urn:microsoft.com/office/officeart/2005/8/layout/radial1"/>
    <dgm:cxn modelId="{6A05D123-FCD6-4657-A02C-A433FFF39184}" type="presOf" srcId="{92ADBE16-5A75-430A-AF04-63C55D4BDC4F}" destId="{A7D63E5E-51E5-4F62-BC06-7C117A9F2850}" srcOrd="0" destOrd="0" presId="urn:microsoft.com/office/officeart/2005/8/layout/radial1"/>
    <dgm:cxn modelId="{3174B42C-F880-480A-9A8C-0E642969070E}" type="presOf" srcId="{0F260794-0F96-42EF-93BA-731E0CD848D5}" destId="{66D280B8-BD2C-4697-92D5-71F317F16CE6}" srcOrd="0" destOrd="0" presId="urn:microsoft.com/office/officeart/2005/8/layout/radial1"/>
    <dgm:cxn modelId="{E18AA72F-3D1E-4896-8574-6C3B50EE9977}" type="presOf" srcId="{90938ABC-ADD0-4E60-95AC-FBEAF6625F27}" destId="{6E2AEAE2-4E9A-4FED-85CF-512E3025AE59}" srcOrd="1" destOrd="0" presId="urn:microsoft.com/office/officeart/2005/8/layout/radial1"/>
    <dgm:cxn modelId="{5084283A-421B-4863-B90A-49124334DE78}" type="presOf" srcId="{1FE4BE91-67A3-4A60-B033-B7ECEF2D2A67}" destId="{7E6D5307-BA37-446B-ADEC-EE488C3F7269}" srcOrd="1" destOrd="0" presId="urn:microsoft.com/office/officeart/2005/8/layout/radial1"/>
    <dgm:cxn modelId="{67424E3A-24B6-4A27-B4C8-49779F44CF63}" type="presOf" srcId="{932F0171-8BCC-4E2C-81FE-7F12DADF6000}" destId="{F0AEBEB9-B5BD-4627-B4B1-2E71D331F8CF}" srcOrd="0" destOrd="0" presId="urn:microsoft.com/office/officeart/2005/8/layout/radial1"/>
    <dgm:cxn modelId="{E3CA8663-BC21-4AE7-AE37-D87B38845DE5}" type="presOf" srcId="{A9C8B340-54E9-4832-A4EC-6F79470E5136}" destId="{3B2BD554-5972-4B8E-A34E-CD4E3C26F79D}" srcOrd="0" destOrd="0" presId="urn:microsoft.com/office/officeart/2005/8/layout/radial1"/>
    <dgm:cxn modelId="{C110E744-383A-4957-98E9-1DB2FCE6ECCE}" type="presOf" srcId="{BCF12A25-766B-49A8-83BB-4FC369594ED2}" destId="{11D1593E-AC6B-4D25-AC90-56A112CD6D63}" srcOrd="0" destOrd="0" presId="urn:microsoft.com/office/officeart/2005/8/layout/radial1"/>
    <dgm:cxn modelId="{DABF3845-6FD4-473D-8180-22B12589DA05}" type="presOf" srcId="{8F31B958-209A-4DFB-ABD9-35DFDABA6AE4}" destId="{7BBF6418-930B-4FEC-B487-982A85A7305B}" srcOrd="0" destOrd="0" presId="urn:microsoft.com/office/officeart/2005/8/layout/radial1"/>
    <dgm:cxn modelId="{2E448767-334A-46B8-A370-326AD78FC0FE}" type="presOf" srcId="{9E80DA5F-08E5-4EB0-97ED-F866CA90F7F0}" destId="{340BDBC7-9381-4185-9F34-58EE421586C8}" srcOrd="0" destOrd="0" presId="urn:microsoft.com/office/officeart/2005/8/layout/radial1"/>
    <dgm:cxn modelId="{D29A2248-517C-4115-B1FD-D83AF943758B}" type="presOf" srcId="{69516756-107A-4265-B462-5608C384A73F}" destId="{07ECFEE0-6A94-4DE2-A97B-FBBA759F2A75}" srcOrd="0" destOrd="0" presId="urn:microsoft.com/office/officeart/2005/8/layout/radial1"/>
    <dgm:cxn modelId="{E4E8A54F-7884-4716-B644-4440DE783974}" srcId="{8F31B958-209A-4DFB-ABD9-35DFDABA6AE4}" destId="{9E80DA5F-08E5-4EB0-97ED-F866CA90F7F0}" srcOrd="3" destOrd="0" parTransId="{7933E9C9-45AA-4DA5-B576-26EDD1AACFB6}" sibTransId="{39F48AD6-3159-47A7-812A-F3616AA4CF87}"/>
    <dgm:cxn modelId="{01608170-E403-4CA2-A502-F44843EA482A}" type="presOf" srcId="{74DDA4E9-806A-4540-A9A6-9097FBE07199}" destId="{9EED90F6-A723-455D-9521-7B758095D1A2}" srcOrd="0" destOrd="0" presId="urn:microsoft.com/office/officeart/2005/8/layout/radial1"/>
    <dgm:cxn modelId="{9BE1B051-2392-4C88-AC12-8B0721137D61}" type="presOf" srcId="{CD0998DD-0570-496A-BA77-A2B3FDF5F7C4}" destId="{A468E35A-262E-40D4-9F1E-33514FC950CD}" srcOrd="0" destOrd="0" presId="urn:microsoft.com/office/officeart/2005/8/layout/radial1"/>
    <dgm:cxn modelId="{B69B7C52-4836-480F-846A-20CABA76463E}" type="presOf" srcId="{CD0998DD-0570-496A-BA77-A2B3FDF5F7C4}" destId="{18776146-6100-45F1-B970-E429F04816FB}" srcOrd="1" destOrd="0" presId="urn:microsoft.com/office/officeart/2005/8/layout/radial1"/>
    <dgm:cxn modelId="{2BE5E355-44C4-4EF6-9A13-30CBE385DDE6}" srcId="{8F31B958-209A-4DFB-ABD9-35DFDABA6AE4}" destId="{69DC6031-FA97-41B2-BA67-E4ACB1A3A9F1}" srcOrd="6" destOrd="0" parTransId="{ABA4EAE0-97CD-4D9D-A475-4E0B447EE898}" sibTransId="{7CF31620-268F-49F7-9C18-C56F3E41D16D}"/>
    <dgm:cxn modelId="{DAAA7557-83A8-4B87-AE5B-F79E09F89096}" type="presOf" srcId="{1FE4BE91-67A3-4A60-B033-B7ECEF2D2A67}" destId="{0C2CC3FB-25F4-4B71-B6F8-6C5B7AD440B1}" srcOrd="0" destOrd="0" presId="urn:microsoft.com/office/officeart/2005/8/layout/radial1"/>
    <dgm:cxn modelId="{526AA077-55F8-47DF-A6F0-DF68F806764E}" srcId="{8F31B958-209A-4DFB-ABD9-35DFDABA6AE4}" destId="{74DDA4E9-806A-4540-A9A6-9097FBE07199}" srcOrd="5" destOrd="0" parTransId="{54863FA6-8562-43C3-9A1B-5F7E7264941E}" sibTransId="{2F0F8C30-1C16-4E24-BA20-3D2D0EA61A08}"/>
    <dgm:cxn modelId="{D5D0047A-F0E3-45AF-9529-BA23CEAF438D}" type="presOf" srcId="{BCF12A25-766B-49A8-83BB-4FC369594ED2}" destId="{399A7236-4415-453A-8965-1E99D1EB31FA}" srcOrd="1" destOrd="0" presId="urn:microsoft.com/office/officeart/2005/8/layout/radial1"/>
    <dgm:cxn modelId="{0DBF635A-BD13-47B9-A10A-D1C227DBE77F}" srcId="{8F31B958-209A-4DFB-ABD9-35DFDABA6AE4}" destId="{0F260794-0F96-42EF-93BA-731E0CD848D5}" srcOrd="4" destOrd="0" parTransId="{932F0171-8BCC-4E2C-81FE-7F12DADF6000}" sibTransId="{65F3DCB5-F83B-4086-BD03-6BCBDA5FD788}"/>
    <dgm:cxn modelId="{BEE5DD91-D9EF-4BE3-9928-5FE7548419C5}" type="presOf" srcId="{ABA4EAE0-97CD-4D9D-A475-4E0B447EE898}" destId="{A146773B-CF0E-4562-B1CA-5845683C5922}" srcOrd="0" destOrd="0" presId="urn:microsoft.com/office/officeart/2005/8/layout/radial1"/>
    <dgm:cxn modelId="{97BE56A1-986A-4CC5-90C7-4AC23A3D5F51}" srcId="{8F31B958-209A-4DFB-ABD9-35DFDABA6AE4}" destId="{49A166D2-0D77-487D-952E-4017C1CDCF8B}" srcOrd="7" destOrd="0" parTransId="{90938ABC-ADD0-4E60-95AC-FBEAF6625F27}" sibTransId="{71E4A7EB-613B-43E8-BB60-B2EECA44913B}"/>
    <dgm:cxn modelId="{92610BA2-DD0E-4DB6-A34C-D446F68E7B5A}" type="presOf" srcId="{54863FA6-8562-43C3-9A1B-5F7E7264941E}" destId="{0BCFA0AC-6066-4AB3-A436-C0C7AB785319}" srcOrd="0" destOrd="0" presId="urn:microsoft.com/office/officeart/2005/8/layout/radial1"/>
    <dgm:cxn modelId="{00711AA4-7E39-4980-860B-176174AFF59F}" srcId="{4096BD79-0F6F-444B-94DB-C3A2B3B4A640}" destId="{8F31B958-209A-4DFB-ABD9-35DFDABA6AE4}" srcOrd="0" destOrd="0" parTransId="{2BCC6E5D-72B5-483F-91D0-D941FB71E1E8}" sibTransId="{8FA7F452-2E8E-45E1-A605-EB0769E9E8E4}"/>
    <dgm:cxn modelId="{7EF60BAC-8D17-49F4-9530-9C7668DCB30C}" type="presOf" srcId="{49A166D2-0D77-487D-952E-4017C1CDCF8B}" destId="{3C7EA5B7-C309-468E-990A-8AA0970880FC}" srcOrd="0" destOrd="0" presId="urn:microsoft.com/office/officeart/2005/8/layout/radial1"/>
    <dgm:cxn modelId="{EF8DEEAC-E931-4D90-BB71-6A8485E9CA0C}" type="presOf" srcId="{90938ABC-ADD0-4E60-95AC-FBEAF6625F27}" destId="{A566347F-8368-4591-B740-110FA8B81A49}" srcOrd="0" destOrd="0" presId="urn:microsoft.com/office/officeart/2005/8/layout/radial1"/>
    <dgm:cxn modelId="{761E8DBB-C22C-478D-92A8-BD9906CAF024}" type="presOf" srcId="{7933E9C9-45AA-4DA5-B576-26EDD1AACFB6}" destId="{C552A4C1-B4BE-4F4C-A039-914A7632E6BF}" srcOrd="1" destOrd="0" presId="urn:microsoft.com/office/officeart/2005/8/layout/radial1"/>
    <dgm:cxn modelId="{A63152BE-A928-49D1-B757-351408171495}" type="presOf" srcId="{5431CEF1-47FA-4C86-BD8E-F8E3B7E92D86}" destId="{4C127229-1832-49CC-A3AF-91E51C6031E5}" srcOrd="0" destOrd="0" presId="urn:microsoft.com/office/officeart/2005/8/layout/radial1"/>
    <dgm:cxn modelId="{9AAE00C7-DEF7-4050-AFA9-56391E91C1E4}" type="presOf" srcId="{242AF454-BDE9-4065-9F7C-67230CF04A48}" destId="{B8E58D08-FD1A-4235-9DE0-19DBB91468C8}" srcOrd="0" destOrd="0" presId="urn:microsoft.com/office/officeart/2005/8/layout/radial1"/>
    <dgm:cxn modelId="{7AC5A2D2-C1E5-451B-B8EC-003871AFFF40}" type="presOf" srcId="{54863FA6-8562-43C3-9A1B-5F7E7264941E}" destId="{A757D25C-6080-4186-8D6F-2EC97750FF70}" srcOrd="1" destOrd="0" presId="urn:microsoft.com/office/officeart/2005/8/layout/radial1"/>
    <dgm:cxn modelId="{9335F8D2-059B-430D-8F82-43E1B794B37C}" type="presOf" srcId="{ABA4EAE0-97CD-4D9D-A475-4E0B447EE898}" destId="{47926E14-746D-4ECA-88B6-6AAF882F030E}" srcOrd="1" destOrd="0" presId="urn:microsoft.com/office/officeart/2005/8/layout/radial1"/>
    <dgm:cxn modelId="{741C24DD-EC67-4BAB-801D-606992FFC124}" type="presOf" srcId="{4096BD79-0F6F-444B-94DB-C3A2B3B4A640}" destId="{3F8E0F34-34D1-42DB-AB72-E19337C7677E}" srcOrd="0" destOrd="0" presId="urn:microsoft.com/office/officeart/2005/8/layout/radial1"/>
    <dgm:cxn modelId="{F0621AE2-13B6-4DE9-B5B8-7ECB6FDC1F5B}" srcId="{8F31B958-209A-4DFB-ABD9-35DFDABA6AE4}" destId="{5431CEF1-47FA-4C86-BD8E-F8E3B7E92D86}" srcOrd="2" destOrd="0" parTransId="{CD0998DD-0570-496A-BA77-A2B3FDF5F7C4}" sibTransId="{493EE6F8-91FB-49D5-B618-5C2F3378C3C6}"/>
    <dgm:cxn modelId="{00AB10E7-0C66-48D4-B6B5-4AAD40B90B82}" type="presOf" srcId="{932F0171-8BCC-4E2C-81FE-7F12DADF6000}" destId="{68ACEF5C-5569-427F-BDCB-EBDB8622A9C3}" srcOrd="1" destOrd="0" presId="urn:microsoft.com/office/officeart/2005/8/layout/radial1"/>
    <dgm:cxn modelId="{4866BEF5-E13F-497E-A71A-2E5E595C043D}" srcId="{8F31B958-209A-4DFB-ABD9-35DFDABA6AE4}" destId="{A9C8B340-54E9-4832-A4EC-6F79470E5136}" srcOrd="0" destOrd="0" parTransId="{BCF12A25-766B-49A8-83BB-4FC369594ED2}" sibTransId="{371082A6-3A9C-43EC-B8E7-92A5D03474E6}"/>
    <dgm:cxn modelId="{57F2BABA-011D-42F8-99A4-67487A36A92F}" type="presParOf" srcId="{3F8E0F34-34D1-42DB-AB72-E19337C7677E}" destId="{7BBF6418-930B-4FEC-B487-982A85A7305B}" srcOrd="0" destOrd="0" presId="urn:microsoft.com/office/officeart/2005/8/layout/radial1"/>
    <dgm:cxn modelId="{81EAFEE0-3708-4788-9F47-3DFCC9B6324A}" type="presParOf" srcId="{3F8E0F34-34D1-42DB-AB72-E19337C7677E}" destId="{11D1593E-AC6B-4D25-AC90-56A112CD6D63}" srcOrd="1" destOrd="0" presId="urn:microsoft.com/office/officeart/2005/8/layout/radial1"/>
    <dgm:cxn modelId="{17954729-0D08-48F5-AB69-BAC60DC8EDDE}" type="presParOf" srcId="{11D1593E-AC6B-4D25-AC90-56A112CD6D63}" destId="{399A7236-4415-453A-8965-1E99D1EB31FA}" srcOrd="0" destOrd="0" presId="urn:microsoft.com/office/officeart/2005/8/layout/radial1"/>
    <dgm:cxn modelId="{E34DF2A5-E40F-4FCC-AE64-1E5724676E33}" type="presParOf" srcId="{3F8E0F34-34D1-42DB-AB72-E19337C7677E}" destId="{3B2BD554-5972-4B8E-A34E-CD4E3C26F79D}" srcOrd="2" destOrd="0" presId="urn:microsoft.com/office/officeart/2005/8/layout/radial1"/>
    <dgm:cxn modelId="{DC6BE5CA-77D8-401A-8B3B-EF25B76A662C}" type="presParOf" srcId="{3F8E0F34-34D1-42DB-AB72-E19337C7677E}" destId="{B8E58D08-FD1A-4235-9DE0-19DBB91468C8}" srcOrd="3" destOrd="0" presId="urn:microsoft.com/office/officeart/2005/8/layout/radial1"/>
    <dgm:cxn modelId="{C0CF5A2E-7A46-4EFA-97E4-A0833EC8195C}" type="presParOf" srcId="{B8E58D08-FD1A-4235-9DE0-19DBB91468C8}" destId="{90925515-B133-4542-9BB9-E751A895A04F}" srcOrd="0" destOrd="0" presId="urn:microsoft.com/office/officeart/2005/8/layout/radial1"/>
    <dgm:cxn modelId="{AE030CF0-7F53-4D01-B18C-13BAC7584AAC}" type="presParOf" srcId="{3F8E0F34-34D1-42DB-AB72-E19337C7677E}" destId="{A7D63E5E-51E5-4F62-BC06-7C117A9F2850}" srcOrd="4" destOrd="0" presId="urn:microsoft.com/office/officeart/2005/8/layout/radial1"/>
    <dgm:cxn modelId="{D3A25CA2-DE2A-4101-8C32-D33B24966652}" type="presParOf" srcId="{3F8E0F34-34D1-42DB-AB72-E19337C7677E}" destId="{A468E35A-262E-40D4-9F1E-33514FC950CD}" srcOrd="5" destOrd="0" presId="urn:microsoft.com/office/officeart/2005/8/layout/radial1"/>
    <dgm:cxn modelId="{1F270D9A-FC5C-4812-A328-7560B00D0D8F}" type="presParOf" srcId="{A468E35A-262E-40D4-9F1E-33514FC950CD}" destId="{18776146-6100-45F1-B970-E429F04816FB}" srcOrd="0" destOrd="0" presId="urn:microsoft.com/office/officeart/2005/8/layout/radial1"/>
    <dgm:cxn modelId="{E456DD4E-365D-4AA8-B04E-CE2FCECBD97C}" type="presParOf" srcId="{3F8E0F34-34D1-42DB-AB72-E19337C7677E}" destId="{4C127229-1832-49CC-A3AF-91E51C6031E5}" srcOrd="6" destOrd="0" presId="urn:microsoft.com/office/officeart/2005/8/layout/radial1"/>
    <dgm:cxn modelId="{9B565DF2-09D5-4927-92FC-3717A203BC2F}" type="presParOf" srcId="{3F8E0F34-34D1-42DB-AB72-E19337C7677E}" destId="{BF1545EB-8722-442A-B9FD-1F39F4BF6B64}" srcOrd="7" destOrd="0" presId="urn:microsoft.com/office/officeart/2005/8/layout/radial1"/>
    <dgm:cxn modelId="{19CF93E9-26C6-44E5-9CCD-C46116CB2534}" type="presParOf" srcId="{BF1545EB-8722-442A-B9FD-1F39F4BF6B64}" destId="{C552A4C1-B4BE-4F4C-A039-914A7632E6BF}" srcOrd="0" destOrd="0" presId="urn:microsoft.com/office/officeart/2005/8/layout/radial1"/>
    <dgm:cxn modelId="{3B646991-A353-4440-895F-372804215D65}" type="presParOf" srcId="{3F8E0F34-34D1-42DB-AB72-E19337C7677E}" destId="{340BDBC7-9381-4185-9F34-58EE421586C8}" srcOrd="8" destOrd="0" presId="urn:microsoft.com/office/officeart/2005/8/layout/radial1"/>
    <dgm:cxn modelId="{067D0843-924F-419D-B993-59B9EEE74CEE}" type="presParOf" srcId="{3F8E0F34-34D1-42DB-AB72-E19337C7677E}" destId="{F0AEBEB9-B5BD-4627-B4B1-2E71D331F8CF}" srcOrd="9" destOrd="0" presId="urn:microsoft.com/office/officeart/2005/8/layout/radial1"/>
    <dgm:cxn modelId="{A0D0C050-1DA7-4451-BFB9-E358420BA5B0}" type="presParOf" srcId="{F0AEBEB9-B5BD-4627-B4B1-2E71D331F8CF}" destId="{68ACEF5C-5569-427F-BDCB-EBDB8622A9C3}" srcOrd="0" destOrd="0" presId="urn:microsoft.com/office/officeart/2005/8/layout/radial1"/>
    <dgm:cxn modelId="{05C6C4FE-C12E-41BB-9455-26E0B0D28A9A}" type="presParOf" srcId="{3F8E0F34-34D1-42DB-AB72-E19337C7677E}" destId="{66D280B8-BD2C-4697-92D5-71F317F16CE6}" srcOrd="10" destOrd="0" presId="urn:microsoft.com/office/officeart/2005/8/layout/radial1"/>
    <dgm:cxn modelId="{04F06981-A726-4A44-BBA3-23AD098FC065}" type="presParOf" srcId="{3F8E0F34-34D1-42DB-AB72-E19337C7677E}" destId="{0BCFA0AC-6066-4AB3-A436-C0C7AB785319}" srcOrd="11" destOrd="0" presId="urn:microsoft.com/office/officeart/2005/8/layout/radial1"/>
    <dgm:cxn modelId="{0A651026-BC4E-48A2-B2BD-ACB7F285DF86}" type="presParOf" srcId="{0BCFA0AC-6066-4AB3-A436-C0C7AB785319}" destId="{A757D25C-6080-4186-8D6F-2EC97750FF70}" srcOrd="0" destOrd="0" presId="urn:microsoft.com/office/officeart/2005/8/layout/radial1"/>
    <dgm:cxn modelId="{1FD61CC7-35B0-4060-8475-60F2C20DFA32}" type="presParOf" srcId="{3F8E0F34-34D1-42DB-AB72-E19337C7677E}" destId="{9EED90F6-A723-455D-9521-7B758095D1A2}" srcOrd="12" destOrd="0" presId="urn:microsoft.com/office/officeart/2005/8/layout/radial1"/>
    <dgm:cxn modelId="{2CF310C6-1BFE-459F-9194-A3E6E1E385EF}" type="presParOf" srcId="{3F8E0F34-34D1-42DB-AB72-E19337C7677E}" destId="{A146773B-CF0E-4562-B1CA-5845683C5922}" srcOrd="13" destOrd="0" presId="urn:microsoft.com/office/officeart/2005/8/layout/radial1"/>
    <dgm:cxn modelId="{B938DC8C-757A-4BEE-8486-27E42BDB26A2}" type="presParOf" srcId="{A146773B-CF0E-4562-B1CA-5845683C5922}" destId="{47926E14-746D-4ECA-88B6-6AAF882F030E}" srcOrd="0" destOrd="0" presId="urn:microsoft.com/office/officeart/2005/8/layout/radial1"/>
    <dgm:cxn modelId="{FAA4B5D2-DE8E-4C93-854C-2C904076BA21}" type="presParOf" srcId="{3F8E0F34-34D1-42DB-AB72-E19337C7677E}" destId="{E37A7E7C-A5E7-4E0B-846E-303AFAE2016C}" srcOrd="14" destOrd="0" presId="urn:microsoft.com/office/officeart/2005/8/layout/radial1"/>
    <dgm:cxn modelId="{EA6A7571-5EE8-44E2-A317-D0B5C669C733}" type="presParOf" srcId="{3F8E0F34-34D1-42DB-AB72-E19337C7677E}" destId="{A566347F-8368-4591-B740-110FA8B81A49}" srcOrd="15" destOrd="0" presId="urn:microsoft.com/office/officeart/2005/8/layout/radial1"/>
    <dgm:cxn modelId="{41343B57-5FBE-4D4D-A95D-D29AE1617B2D}" type="presParOf" srcId="{A566347F-8368-4591-B740-110FA8B81A49}" destId="{6E2AEAE2-4E9A-4FED-85CF-512E3025AE59}" srcOrd="0" destOrd="0" presId="urn:microsoft.com/office/officeart/2005/8/layout/radial1"/>
    <dgm:cxn modelId="{35B476EF-8C56-440F-887D-EBD4A22BF030}" type="presParOf" srcId="{3F8E0F34-34D1-42DB-AB72-E19337C7677E}" destId="{3C7EA5B7-C309-468E-990A-8AA0970880FC}" srcOrd="16" destOrd="0" presId="urn:microsoft.com/office/officeart/2005/8/layout/radial1"/>
    <dgm:cxn modelId="{A9437AA2-85A0-4025-B618-02A01976C304}" type="presParOf" srcId="{3F8E0F34-34D1-42DB-AB72-E19337C7677E}" destId="{0C2CC3FB-25F4-4B71-B6F8-6C5B7AD440B1}" srcOrd="17" destOrd="0" presId="urn:microsoft.com/office/officeart/2005/8/layout/radial1"/>
    <dgm:cxn modelId="{23C2BC86-D2D5-443D-B85D-4221C15DE659}" type="presParOf" srcId="{0C2CC3FB-25F4-4B71-B6F8-6C5B7AD440B1}" destId="{7E6D5307-BA37-446B-ADEC-EE488C3F7269}" srcOrd="0" destOrd="0" presId="urn:microsoft.com/office/officeart/2005/8/layout/radial1"/>
    <dgm:cxn modelId="{29586F69-2A39-4880-8418-548778BEE848}" type="presParOf" srcId="{3F8E0F34-34D1-42DB-AB72-E19337C7677E}" destId="{07ECFEE0-6A94-4DE2-A97B-FBBA759F2A75}" srcOrd="18" destOrd="0" presId="urn:microsoft.com/office/officeart/2005/8/layout/radial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F6418-930B-4FEC-B487-982A85A7305B}">
      <dsp:nvSpPr>
        <dsp:cNvPr id="0" name=""/>
        <dsp:cNvSpPr/>
      </dsp:nvSpPr>
      <dsp:spPr>
        <a:xfrm>
          <a:off x="3980223" y="2170217"/>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600" b="1" i="0" u="none" strike="noStrike" kern="1200" cap="none" normalizeH="0" baseline="0">
              <a:ln>
                <a:noFill/>
              </a:ln>
              <a:solidFill>
                <a:schemeClr val="tx1"/>
              </a:solidFill>
              <a:effectLst/>
              <a:latin typeface="Arial" charset="0"/>
              <a:cs typeface="Arial" charset="0"/>
            </a:rPr>
            <a:t>TECHNOPRENEUR</a:t>
          </a:r>
        </a:p>
      </dsp:txBody>
      <dsp:txXfrm>
        <a:off x="4145646" y="2335640"/>
        <a:ext cx="798732" cy="798732"/>
      </dsp:txXfrm>
    </dsp:sp>
    <dsp:sp modelId="{11D1593E-AC6B-4D25-AC90-56A112CD6D63}">
      <dsp:nvSpPr>
        <dsp:cNvPr id="0" name=""/>
        <dsp:cNvSpPr/>
      </dsp:nvSpPr>
      <dsp:spPr>
        <a:xfrm rot="16200000">
          <a:off x="4034782" y="1648803"/>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19500" y="1634475"/>
        <a:ext cx="51023" cy="51023"/>
      </dsp:txXfrm>
    </dsp:sp>
    <dsp:sp modelId="{3B2BD554-5972-4B8E-A34E-CD4E3C26F79D}">
      <dsp:nvSpPr>
        <dsp:cNvPr id="0" name=""/>
        <dsp:cNvSpPr/>
      </dsp:nvSpPr>
      <dsp:spPr>
        <a:xfrm>
          <a:off x="3980223" y="20179"/>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Courses, Seminars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And Workshops</a:t>
          </a:r>
        </a:p>
      </dsp:txBody>
      <dsp:txXfrm>
        <a:off x="4145646" y="185602"/>
        <a:ext cx="798732" cy="798732"/>
      </dsp:txXfrm>
    </dsp:sp>
    <dsp:sp modelId="{B8E58D08-FD1A-4235-9DE0-19DBB91468C8}">
      <dsp:nvSpPr>
        <dsp:cNvPr id="0" name=""/>
        <dsp:cNvSpPr/>
      </dsp:nvSpPr>
      <dsp:spPr>
        <a:xfrm rot="18600000">
          <a:off x="4725791" y="1900310"/>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0510" y="1885982"/>
        <a:ext cx="51023" cy="51023"/>
      </dsp:txXfrm>
    </dsp:sp>
    <dsp:sp modelId="{A7D63E5E-51E5-4F62-BC06-7C117A9F2850}">
      <dsp:nvSpPr>
        <dsp:cNvPr id="0" name=""/>
        <dsp:cNvSpPr/>
      </dsp:nvSpPr>
      <dsp:spPr>
        <a:xfrm>
          <a:off x="5362241" y="523192"/>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Technical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Assistance</a:t>
          </a:r>
        </a:p>
      </dsp:txBody>
      <dsp:txXfrm>
        <a:off x="5527664" y="688615"/>
        <a:ext cx="798732" cy="798732"/>
      </dsp:txXfrm>
    </dsp:sp>
    <dsp:sp modelId="{A468E35A-262E-40D4-9F1E-33514FC950CD}">
      <dsp:nvSpPr>
        <dsp:cNvPr id="0" name=""/>
        <dsp:cNvSpPr/>
      </dsp:nvSpPr>
      <dsp:spPr>
        <a:xfrm rot="21000000">
          <a:off x="5093469" y="2537147"/>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8188" y="2522819"/>
        <a:ext cx="51023" cy="51023"/>
      </dsp:txXfrm>
    </dsp:sp>
    <dsp:sp modelId="{4C127229-1832-49CC-A3AF-91E51C6031E5}">
      <dsp:nvSpPr>
        <dsp:cNvPr id="0" name=""/>
        <dsp:cNvSpPr/>
      </dsp:nvSpPr>
      <dsp:spPr>
        <a:xfrm>
          <a:off x="6097597" y="1796867"/>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Marketing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Assistance</a:t>
          </a:r>
        </a:p>
      </dsp:txBody>
      <dsp:txXfrm>
        <a:off x="6263020" y="1962290"/>
        <a:ext cx="798732" cy="798732"/>
      </dsp:txXfrm>
    </dsp:sp>
    <dsp:sp modelId="{BF1545EB-8722-442A-B9FD-1F39F4BF6B64}">
      <dsp:nvSpPr>
        <dsp:cNvPr id="0" name=""/>
        <dsp:cNvSpPr/>
      </dsp:nvSpPr>
      <dsp:spPr>
        <a:xfrm rot="1800000">
          <a:off x="4965776" y="3261332"/>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50494" y="3247004"/>
        <a:ext cx="51023" cy="51023"/>
      </dsp:txXfrm>
    </dsp:sp>
    <dsp:sp modelId="{340BDBC7-9381-4185-9F34-58EE421586C8}">
      <dsp:nvSpPr>
        <dsp:cNvPr id="0" name=""/>
        <dsp:cNvSpPr/>
      </dsp:nvSpPr>
      <dsp:spPr>
        <a:xfrm>
          <a:off x="5842211" y="3245236"/>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Infrastructure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Assistance</a:t>
          </a:r>
        </a:p>
      </dsp:txBody>
      <dsp:txXfrm>
        <a:off x="6007634" y="3410659"/>
        <a:ext cx="798732" cy="798732"/>
      </dsp:txXfrm>
    </dsp:sp>
    <dsp:sp modelId="{F0AEBEB9-B5BD-4627-B4B1-2E71D331F8CF}">
      <dsp:nvSpPr>
        <dsp:cNvPr id="0" name=""/>
        <dsp:cNvSpPr/>
      </dsp:nvSpPr>
      <dsp:spPr>
        <a:xfrm rot="4200000">
          <a:off x="4402460" y="3734010"/>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87179" y="3719682"/>
        <a:ext cx="51023" cy="51023"/>
      </dsp:txXfrm>
    </dsp:sp>
    <dsp:sp modelId="{66D280B8-BD2C-4697-92D5-71F317F16CE6}">
      <dsp:nvSpPr>
        <dsp:cNvPr id="0" name=""/>
        <dsp:cNvSpPr/>
      </dsp:nvSpPr>
      <dsp:spPr>
        <a:xfrm>
          <a:off x="4715579" y="4190592"/>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Information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Assistance</a:t>
          </a:r>
        </a:p>
      </dsp:txBody>
      <dsp:txXfrm>
        <a:off x="4881002" y="4356015"/>
        <a:ext cx="798732" cy="798732"/>
      </dsp:txXfrm>
    </dsp:sp>
    <dsp:sp modelId="{0BCFA0AC-6066-4AB3-A436-C0C7AB785319}">
      <dsp:nvSpPr>
        <dsp:cNvPr id="0" name=""/>
        <dsp:cNvSpPr/>
      </dsp:nvSpPr>
      <dsp:spPr>
        <a:xfrm rot="6600000">
          <a:off x="3667104" y="3734010"/>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22" y="3719682"/>
        <a:ext cx="51023" cy="51023"/>
      </dsp:txXfrm>
    </dsp:sp>
    <dsp:sp modelId="{9EED90F6-A723-455D-9521-7B758095D1A2}">
      <dsp:nvSpPr>
        <dsp:cNvPr id="0" name=""/>
        <dsp:cNvSpPr/>
      </dsp:nvSpPr>
      <dsp:spPr>
        <a:xfrm>
          <a:off x="3244867" y="4190592"/>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Research and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Development</a:t>
          </a:r>
        </a:p>
      </dsp:txBody>
      <dsp:txXfrm>
        <a:off x="3410290" y="4356015"/>
        <a:ext cx="798732" cy="798732"/>
      </dsp:txXfrm>
    </dsp:sp>
    <dsp:sp modelId="{A146773B-CF0E-4562-B1CA-5845683C5922}">
      <dsp:nvSpPr>
        <dsp:cNvPr id="0" name=""/>
        <dsp:cNvSpPr/>
      </dsp:nvSpPr>
      <dsp:spPr>
        <a:xfrm rot="9000000">
          <a:off x="3103788" y="3261332"/>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588507" y="3247004"/>
        <a:ext cx="51023" cy="51023"/>
      </dsp:txXfrm>
    </dsp:sp>
    <dsp:sp modelId="{E37A7E7C-A5E7-4E0B-846E-303AFAE2016C}">
      <dsp:nvSpPr>
        <dsp:cNvPr id="0" name=""/>
        <dsp:cNvSpPr/>
      </dsp:nvSpPr>
      <dsp:spPr>
        <a:xfrm>
          <a:off x="2118235" y="3245236"/>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Financial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Assistance</a:t>
          </a:r>
        </a:p>
      </dsp:txBody>
      <dsp:txXfrm>
        <a:off x="2283658" y="3410659"/>
        <a:ext cx="798732" cy="798732"/>
      </dsp:txXfrm>
    </dsp:sp>
    <dsp:sp modelId="{A566347F-8368-4591-B740-110FA8B81A49}">
      <dsp:nvSpPr>
        <dsp:cNvPr id="0" name=""/>
        <dsp:cNvSpPr/>
      </dsp:nvSpPr>
      <dsp:spPr>
        <a:xfrm rot="11400000">
          <a:off x="2976095" y="2537147"/>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460813" y="2522819"/>
        <a:ext cx="51023" cy="51023"/>
      </dsp:txXfrm>
    </dsp:sp>
    <dsp:sp modelId="{3C7EA5B7-C309-468E-990A-8AA0970880FC}">
      <dsp:nvSpPr>
        <dsp:cNvPr id="0" name=""/>
        <dsp:cNvSpPr/>
      </dsp:nvSpPr>
      <dsp:spPr>
        <a:xfrm>
          <a:off x="1862849" y="1796867"/>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Advisory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Arial" charset="0"/>
              <a:cs typeface="Arial" charset="0"/>
            </a:rPr>
            <a:t>Services</a:t>
          </a:r>
        </a:p>
      </dsp:txBody>
      <dsp:txXfrm>
        <a:off x="2028272" y="1962290"/>
        <a:ext cx="798732" cy="798732"/>
      </dsp:txXfrm>
    </dsp:sp>
    <dsp:sp modelId="{0C2CC3FB-25F4-4B71-B6F8-6C5B7AD440B1}">
      <dsp:nvSpPr>
        <dsp:cNvPr id="0" name=""/>
        <dsp:cNvSpPr/>
      </dsp:nvSpPr>
      <dsp:spPr>
        <a:xfrm rot="13800000">
          <a:off x="3343773" y="1900310"/>
          <a:ext cx="1020460" cy="22367"/>
        </a:xfrm>
        <a:custGeom>
          <a:avLst/>
          <a:gdLst/>
          <a:ahLst/>
          <a:cxnLst/>
          <a:rect l="0" t="0" r="0" b="0"/>
          <a:pathLst>
            <a:path>
              <a:moveTo>
                <a:pt x="0" y="11183"/>
              </a:moveTo>
              <a:lnTo>
                <a:pt x="1020460" y="1118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828491" y="1885982"/>
        <a:ext cx="51023" cy="51023"/>
      </dsp:txXfrm>
    </dsp:sp>
    <dsp:sp modelId="{07ECFEE0-6A94-4DE2-A97B-FBBA759F2A75}">
      <dsp:nvSpPr>
        <dsp:cNvPr id="0" name=""/>
        <dsp:cNvSpPr/>
      </dsp:nvSpPr>
      <dsp:spPr>
        <a:xfrm>
          <a:off x="2598205" y="523192"/>
          <a:ext cx="1129578" cy="11295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Extension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a:ln>
                <a:noFill/>
              </a:ln>
              <a:solidFill>
                <a:schemeClr val="bg1"/>
              </a:solidFill>
              <a:effectLst/>
              <a:latin typeface="Arial" charset="0"/>
              <a:cs typeface="Arial" charset="0"/>
            </a:rPr>
            <a:t>Services</a:t>
          </a:r>
        </a:p>
      </dsp:txBody>
      <dsp:txXfrm>
        <a:off x="2763628" y="688615"/>
        <a:ext cx="798732" cy="79873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50105" cy="497763"/>
          </a:xfrm>
          <a:prstGeom prst="rect">
            <a:avLst/>
          </a:prstGeom>
          <a:noFill/>
          <a:ln w="9525">
            <a:noFill/>
            <a:miter lim="800000"/>
            <a:headEnd/>
            <a:tailEnd/>
          </a:ln>
          <a:effectLst/>
        </p:spPr>
        <p:txBody>
          <a:bodyPr vert="horz" wrap="square" lIns="91614" tIns="45807" rIns="91614" bIns="45807" numCol="1" anchor="t" anchorCtr="0" compatLnSpc="1">
            <a:prstTxWarp prst="textNoShape">
              <a:avLst/>
            </a:prstTxWarp>
          </a:bodyPr>
          <a:lstStyle>
            <a:lvl1pPr eaLnBrk="1" hangingPunct="1">
              <a:defRPr sz="1200"/>
            </a:lvl1pPr>
          </a:lstStyle>
          <a:p>
            <a:pPr>
              <a:defRPr/>
            </a:pPr>
            <a:endParaRPr lang="en-US"/>
          </a:p>
        </p:txBody>
      </p:sp>
      <p:sp>
        <p:nvSpPr>
          <p:cNvPr id="69635" name="Rectangle 3"/>
          <p:cNvSpPr>
            <a:spLocks noGrp="1" noChangeArrowheads="1"/>
          </p:cNvSpPr>
          <p:nvPr>
            <p:ph type="dt" sz="quarter" idx="1"/>
          </p:nvPr>
        </p:nvSpPr>
        <p:spPr bwMode="auto">
          <a:xfrm>
            <a:off x="3855505" y="0"/>
            <a:ext cx="2950105" cy="497763"/>
          </a:xfrm>
          <a:prstGeom prst="rect">
            <a:avLst/>
          </a:prstGeom>
          <a:noFill/>
          <a:ln w="9525">
            <a:noFill/>
            <a:miter lim="800000"/>
            <a:headEnd/>
            <a:tailEnd/>
          </a:ln>
          <a:effectLst/>
        </p:spPr>
        <p:txBody>
          <a:bodyPr vert="horz" wrap="square" lIns="91614" tIns="45807" rIns="91614" bIns="45807" numCol="1" anchor="t" anchorCtr="0" compatLnSpc="1">
            <a:prstTxWarp prst="textNoShape">
              <a:avLst/>
            </a:prstTxWarp>
          </a:bodyPr>
          <a:lstStyle>
            <a:lvl1pPr algn="r" eaLnBrk="1" hangingPunct="1">
              <a:defRPr sz="1200"/>
            </a:lvl1pPr>
          </a:lstStyle>
          <a:p>
            <a:pPr>
              <a:defRPr/>
            </a:pPr>
            <a:endParaRPr lang="en-US"/>
          </a:p>
        </p:txBody>
      </p:sp>
      <p:sp>
        <p:nvSpPr>
          <p:cNvPr id="69636" name="Rectangle 4"/>
          <p:cNvSpPr>
            <a:spLocks noGrp="1" noChangeArrowheads="1"/>
          </p:cNvSpPr>
          <p:nvPr>
            <p:ph type="ftr" sz="quarter" idx="2"/>
          </p:nvPr>
        </p:nvSpPr>
        <p:spPr bwMode="auto">
          <a:xfrm>
            <a:off x="0" y="9439985"/>
            <a:ext cx="2950105" cy="497763"/>
          </a:xfrm>
          <a:prstGeom prst="rect">
            <a:avLst/>
          </a:prstGeom>
          <a:noFill/>
          <a:ln w="9525">
            <a:noFill/>
            <a:miter lim="800000"/>
            <a:headEnd/>
            <a:tailEnd/>
          </a:ln>
          <a:effectLst/>
        </p:spPr>
        <p:txBody>
          <a:bodyPr vert="horz" wrap="square" lIns="91614" tIns="45807" rIns="91614" bIns="45807" numCol="1" anchor="b" anchorCtr="0" compatLnSpc="1">
            <a:prstTxWarp prst="textNoShape">
              <a:avLst/>
            </a:prstTxWarp>
          </a:bodyPr>
          <a:lstStyle>
            <a:lvl1pPr eaLnBrk="1" hangingPunct="1">
              <a:defRPr sz="1200"/>
            </a:lvl1pPr>
          </a:lstStyle>
          <a:p>
            <a:pPr>
              <a:defRPr/>
            </a:pPr>
            <a:endParaRPr lang="en-US"/>
          </a:p>
        </p:txBody>
      </p:sp>
      <p:sp>
        <p:nvSpPr>
          <p:cNvPr id="69637" name="Rectangle 5"/>
          <p:cNvSpPr>
            <a:spLocks noGrp="1" noChangeArrowheads="1"/>
          </p:cNvSpPr>
          <p:nvPr>
            <p:ph type="sldNum" sz="quarter" idx="3"/>
          </p:nvPr>
        </p:nvSpPr>
        <p:spPr bwMode="auto">
          <a:xfrm>
            <a:off x="3855505" y="9439985"/>
            <a:ext cx="2950105" cy="497763"/>
          </a:xfrm>
          <a:prstGeom prst="rect">
            <a:avLst/>
          </a:prstGeom>
          <a:noFill/>
          <a:ln w="9525">
            <a:noFill/>
            <a:miter lim="800000"/>
            <a:headEnd/>
            <a:tailEnd/>
          </a:ln>
          <a:effectLst/>
        </p:spPr>
        <p:txBody>
          <a:bodyPr vert="horz" wrap="square" lIns="91614" tIns="45807" rIns="91614" bIns="45807" numCol="1" anchor="b" anchorCtr="0" compatLnSpc="1">
            <a:prstTxWarp prst="textNoShape">
              <a:avLst/>
            </a:prstTxWarp>
          </a:bodyPr>
          <a:lstStyle>
            <a:lvl1pPr algn="r" eaLnBrk="1" hangingPunct="1">
              <a:defRPr sz="1200"/>
            </a:lvl1pPr>
          </a:lstStyle>
          <a:p>
            <a:pPr>
              <a:defRPr/>
            </a:pPr>
            <a:fld id="{BB040D2F-58B2-4A92-908F-F6C437535714}" type="slidenum">
              <a:rPr lang="en-US"/>
              <a:pPr>
                <a:defRPr/>
              </a:pPr>
              <a:t>‹#›</a:t>
            </a:fld>
            <a:endParaRPr lang="en-US"/>
          </a:p>
        </p:txBody>
      </p:sp>
    </p:spTree>
    <p:extLst>
      <p:ext uri="{BB962C8B-B14F-4D97-AF65-F5344CB8AC3E}">
        <p14:creationId xmlns:p14="http://schemas.microsoft.com/office/powerpoint/2010/main" val="2107009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50105" cy="497763"/>
          </a:xfrm>
          <a:prstGeom prst="rect">
            <a:avLst/>
          </a:prstGeom>
          <a:noFill/>
          <a:ln w="9525">
            <a:noFill/>
            <a:miter lim="800000"/>
            <a:headEnd/>
            <a:tailEnd/>
          </a:ln>
          <a:effectLst/>
        </p:spPr>
        <p:txBody>
          <a:bodyPr vert="horz" wrap="square" lIns="91614" tIns="45807" rIns="91614" bIns="45807" numCol="1" anchor="t" anchorCtr="0" compatLnSpc="1">
            <a:prstTxWarp prst="textNoShape">
              <a:avLst/>
            </a:prstTxWarp>
          </a:bodyPr>
          <a:lstStyle>
            <a:lvl1pPr eaLnBrk="1" hangingPunct="1">
              <a:defRPr sz="1200"/>
            </a:lvl1pPr>
          </a:lstStyle>
          <a:p>
            <a:pPr>
              <a:defRPr/>
            </a:pPr>
            <a:endParaRPr lang="en-US"/>
          </a:p>
        </p:txBody>
      </p:sp>
      <p:sp>
        <p:nvSpPr>
          <p:cNvPr id="5123" name="Rectangle 3"/>
          <p:cNvSpPr>
            <a:spLocks noGrp="1" noChangeArrowheads="1"/>
          </p:cNvSpPr>
          <p:nvPr>
            <p:ph type="dt" idx="1"/>
          </p:nvPr>
        </p:nvSpPr>
        <p:spPr bwMode="auto">
          <a:xfrm>
            <a:off x="3855505" y="0"/>
            <a:ext cx="2950105" cy="497763"/>
          </a:xfrm>
          <a:prstGeom prst="rect">
            <a:avLst/>
          </a:prstGeom>
          <a:noFill/>
          <a:ln w="9525">
            <a:noFill/>
            <a:miter lim="800000"/>
            <a:headEnd/>
            <a:tailEnd/>
          </a:ln>
          <a:effectLst/>
        </p:spPr>
        <p:txBody>
          <a:bodyPr vert="horz" wrap="square" lIns="91614" tIns="45807" rIns="91614" bIns="45807" numCol="1" anchor="t" anchorCtr="0" compatLnSpc="1">
            <a:prstTxWarp prst="textNoShape">
              <a:avLst/>
            </a:prstTxWarp>
          </a:bodyPr>
          <a:lstStyle>
            <a:lvl1pPr algn="r" eaLnBrk="1" hangingPunct="1">
              <a:defRPr sz="1200"/>
            </a:lvl1pPr>
          </a:lstStyle>
          <a:p>
            <a:pPr>
              <a:defRPr/>
            </a:pPr>
            <a:endParaRPr lang="en-US"/>
          </a:p>
        </p:txBody>
      </p:sp>
      <p:sp>
        <p:nvSpPr>
          <p:cNvPr id="34820" name="Rectangle 4"/>
          <p:cNvSpPr>
            <a:spLocks noGrp="1" noRot="1" noChangeAspect="1" noChangeArrowheads="1" noTextEdit="1"/>
          </p:cNvSpPr>
          <p:nvPr>
            <p:ph type="sldImg" idx="2"/>
          </p:nvPr>
        </p:nvSpPr>
        <p:spPr bwMode="auto">
          <a:xfrm>
            <a:off x="919163" y="746125"/>
            <a:ext cx="4970462" cy="3727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1039" y="4721584"/>
            <a:ext cx="5445124" cy="4471907"/>
          </a:xfrm>
          <a:prstGeom prst="rect">
            <a:avLst/>
          </a:prstGeom>
          <a:noFill/>
          <a:ln w="9525">
            <a:noFill/>
            <a:miter lim="800000"/>
            <a:headEnd/>
            <a:tailEnd/>
          </a:ln>
          <a:effectLst/>
        </p:spPr>
        <p:txBody>
          <a:bodyPr vert="horz" wrap="square" lIns="91614" tIns="45807" rIns="91614" bIns="4580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439985"/>
            <a:ext cx="2950105" cy="497763"/>
          </a:xfrm>
          <a:prstGeom prst="rect">
            <a:avLst/>
          </a:prstGeom>
          <a:noFill/>
          <a:ln w="9525">
            <a:noFill/>
            <a:miter lim="800000"/>
            <a:headEnd/>
            <a:tailEnd/>
          </a:ln>
          <a:effectLst/>
        </p:spPr>
        <p:txBody>
          <a:bodyPr vert="horz" wrap="square" lIns="91614" tIns="45807" rIns="91614" bIns="45807" numCol="1" anchor="b" anchorCtr="0" compatLnSpc="1">
            <a:prstTxWarp prst="textNoShape">
              <a:avLst/>
            </a:prstTxWarp>
          </a:bodyPr>
          <a:lstStyle>
            <a:lvl1pPr eaLnBrk="1" hangingPunct="1">
              <a:defRPr sz="1200"/>
            </a:lvl1pPr>
          </a:lstStyle>
          <a:p>
            <a:pPr>
              <a:defRPr/>
            </a:pPr>
            <a:endParaRPr lang="en-US"/>
          </a:p>
        </p:txBody>
      </p:sp>
      <p:sp>
        <p:nvSpPr>
          <p:cNvPr id="5127" name="Rectangle 7"/>
          <p:cNvSpPr>
            <a:spLocks noGrp="1" noChangeArrowheads="1"/>
          </p:cNvSpPr>
          <p:nvPr>
            <p:ph type="sldNum" sz="quarter" idx="5"/>
          </p:nvPr>
        </p:nvSpPr>
        <p:spPr bwMode="auto">
          <a:xfrm>
            <a:off x="3855505" y="9439985"/>
            <a:ext cx="2950105" cy="497763"/>
          </a:xfrm>
          <a:prstGeom prst="rect">
            <a:avLst/>
          </a:prstGeom>
          <a:noFill/>
          <a:ln w="9525">
            <a:noFill/>
            <a:miter lim="800000"/>
            <a:headEnd/>
            <a:tailEnd/>
          </a:ln>
          <a:effectLst/>
        </p:spPr>
        <p:txBody>
          <a:bodyPr vert="horz" wrap="square" lIns="91614" tIns="45807" rIns="91614" bIns="45807" numCol="1" anchor="b" anchorCtr="0" compatLnSpc="1">
            <a:prstTxWarp prst="textNoShape">
              <a:avLst/>
            </a:prstTxWarp>
          </a:bodyPr>
          <a:lstStyle>
            <a:lvl1pPr algn="r" eaLnBrk="1" hangingPunct="1">
              <a:defRPr sz="1200"/>
            </a:lvl1pPr>
          </a:lstStyle>
          <a:p>
            <a:pPr>
              <a:defRPr/>
            </a:pPr>
            <a:fld id="{941D907F-0B1D-4865-B136-C1468E4A9844}" type="slidenum">
              <a:rPr lang="en-US"/>
              <a:pPr>
                <a:defRPr/>
              </a:pPr>
              <a:t>‹#›</a:t>
            </a:fld>
            <a:endParaRPr lang="en-US"/>
          </a:p>
        </p:txBody>
      </p:sp>
    </p:spTree>
    <p:extLst>
      <p:ext uri="{BB962C8B-B14F-4D97-AF65-F5344CB8AC3E}">
        <p14:creationId xmlns:p14="http://schemas.microsoft.com/office/powerpoint/2010/main" val="30290855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316A32A-488C-4F50-B8C0-EACC087BD921}" type="slidenum">
              <a:rPr lang="en-US" smtClean="0"/>
              <a:pPr/>
              <a:t>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5923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83FDB43-69FF-4803-A296-A912791DD10E}"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8719C6FB-5477-4CB7-9095-E6DB86B6A2BF}" type="slidenum">
              <a:rPr lang="en-US" smtClean="0"/>
              <a:pPr>
                <a:defRPr/>
              </a:pPr>
              <a:t>‹#›</a:t>
            </a:fld>
            <a:endParaRPr lang="en-US"/>
          </a:p>
        </p:txBody>
      </p:sp>
    </p:spTree>
    <p:extLst>
      <p:ext uri="{BB962C8B-B14F-4D97-AF65-F5344CB8AC3E}">
        <p14:creationId xmlns:p14="http://schemas.microsoft.com/office/powerpoint/2010/main" val="225229653"/>
      </p:ext>
    </p:extLst>
  </p:cSld>
  <p:clrMapOvr>
    <a:masterClrMapping/>
  </p:clrMapOvr>
  <p:transition spd="med">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CD4908-3930-47C1-A4F0-1444258A0E16}"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70742CF6-C5E0-4807-9E4F-6B6B955E3BE9}" type="slidenum">
              <a:rPr lang="en-US" smtClean="0"/>
              <a:pPr>
                <a:defRPr/>
              </a:pPr>
              <a:t>‹#›</a:t>
            </a:fld>
            <a:endParaRPr lang="en-US"/>
          </a:p>
        </p:txBody>
      </p:sp>
    </p:spTree>
    <p:extLst>
      <p:ext uri="{BB962C8B-B14F-4D97-AF65-F5344CB8AC3E}">
        <p14:creationId xmlns:p14="http://schemas.microsoft.com/office/powerpoint/2010/main" val="195521010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CD4908-3930-47C1-A4F0-1444258A0E16}"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70742CF6-C5E0-4807-9E4F-6B6B955E3BE9}" type="slidenum">
              <a:rPr lang="en-US" smtClean="0"/>
              <a:pPr>
                <a:defRPr/>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6793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ABCD4908-3930-47C1-A4F0-1444258A0E16}"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70742CF6-C5E0-4807-9E4F-6B6B955E3BE9}" type="slidenum">
              <a:rPr lang="en-US" smtClean="0"/>
              <a:pPr>
                <a:defRPr/>
              </a:pPr>
              <a:t>‹#›</a:t>
            </a:fld>
            <a:endParaRPr lang="en-US"/>
          </a:p>
        </p:txBody>
      </p:sp>
    </p:spTree>
    <p:extLst>
      <p:ext uri="{BB962C8B-B14F-4D97-AF65-F5344CB8AC3E}">
        <p14:creationId xmlns:p14="http://schemas.microsoft.com/office/powerpoint/2010/main" val="211293233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ABCD4908-3930-47C1-A4F0-1444258A0E16}"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70742CF6-C5E0-4807-9E4F-6B6B955E3BE9}" type="slidenum">
              <a:rPr lang="en-US" smtClean="0"/>
              <a:pPr>
                <a:defRPr/>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690865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ABCD4908-3930-47C1-A4F0-1444258A0E16}"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70742CF6-C5E0-4807-9E4F-6B6B955E3BE9}" type="slidenum">
              <a:rPr lang="en-US" smtClean="0"/>
              <a:pPr>
                <a:defRPr/>
              </a:pPr>
              <a:t>‹#›</a:t>
            </a:fld>
            <a:endParaRPr lang="en-US"/>
          </a:p>
        </p:txBody>
      </p:sp>
    </p:spTree>
    <p:extLst>
      <p:ext uri="{BB962C8B-B14F-4D97-AF65-F5344CB8AC3E}">
        <p14:creationId xmlns:p14="http://schemas.microsoft.com/office/powerpoint/2010/main" val="20274134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A2DE7AF7-D7B0-4613-B7E7-302033217265}"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pPr>
              <a:defRPr/>
            </a:pPr>
            <a:r>
              <a:rPr lang="en-US"/>
              <a:t>Prepared by: Azrina bt Othman</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2983DD69-6BBB-4F92-AB8C-B1EB8E6CF0AB}" type="slidenum">
              <a:rPr lang="en-US" smtClean="0"/>
              <a:pPr>
                <a:defRPr/>
              </a:pPr>
              <a:t>‹#›</a:t>
            </a:fld>
            <a:endParaRPr lang="en-US"/>
          </a:p>
        </p:txBody>
      </p:sp>
    </p:spTree>
    <p:extLst>
      <p:ext uri="{BB962C8B-B14F-4D97-AF65-F5344CB8AC3E}">
        <p14:creationId xmlns:p14="http://schemas.microsoft.com/office/powerpoint/2010/main" val="3651501486"/>
      </p:ext>
    </p:extLst>
  </p:cSld>
  <p:clrMapOvr>
    <a:masterClrMapping/>
  </p:clrMapOvr>
  <p:transition spd="med">
    <p:zoom dir="in"/>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03FB6F7-53DC-4313-A6A6-41779E886541}"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pPr>
              <a:defRPr/>
            </a:pPr>
            <a:r>
              <a:rPr lang="en-US"/>
              <a:t>Prepared by: Azrina bt Othman</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ED46301-AAF7-44B6-BF35-FB530C93A4FB}" type="slidenum">
              <a:rPr lang="en-US" smtClean="0"/>
              <a:pPr>
                <a:defRPr/>
              </a:pPr>
              <a:t>‹#›</a:t>
            </a:fld>
            <a:endParaRPr lang="en-US"/>
          </a:p>
        </p:txBody>
      </p:sp>
    </p:spTree>
    <p:extLst>
      <p:ext uri="{BB962C8B-B14F-4D97-AF65-F5344CB8AC3E}">
        <p14:creationId xmlns:p14="http://schemas.microsoft.com/office/powerpoint/2010/main" val="2425482538"/>
      </p:ext>
    </p:extLst>
  </p:cSld>
  <p:clrMapOvr>
    <a:masterClrMapping/>
  </p:clrMapOvr>
  <p:transition spd="med">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EBFADAC-E63A-483E-8886-4BB578549A8F}"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pPr>
              <a:defRPr/>
            </a:pPr>
            <a:r>
              <a:rPr lang="en-US"/>
              <a:t>Prepared by: Azrina bt Othman</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414B81F3-3F4B-458B-B924-2CACD4A40D2B}" type="slidenum">
              <a:rPr lang="en-US" smtClean="0"/>
              <a:pPr>
                <a:defRPr/>
              </a:pPr>
              <a:t>‹#›</a:t>
            </a:fld>
            <a:endParaRPr lang="en-US"/>
          </a:p>
        </p:txBody>
      </p:sp>
    </p:spTree>
    <p:extLst>
      <p:ext uri="{BB962C8B-B14F-4D97-AF65-F5344CB8AC3E}">
        <p14:creationId xmlns:p14="http://schemas.microsoft.com/office/powerpoint/2010/main" val="1434816458"/>
      </p:ext>
    </p:extLst>
  </p:cSld>
  <p:clrMapOvr>
    <a:masterClrMapping/>
  </p:clrMapOvr>
  <p:transition spd="med">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F5F6B536-EAD0-4AE7-BABE-154CC638084A}" type="datetime3">
              <a:rPr lang="en-US" smtClean="0"/>
              <a:pPr>
                <a:defRPr/>
              </a:pPr>
              <a:t>31 October 2022</a:t>
            </a:fld>
            <a:endParaRPr lang="en-US"/>
          </a:p>
        </p:txBody>
      </p:sp>
      <p:sp>
        <p:nvSpPr>
          <p:cNvPr id="5" name="Footer Placeholder 4"/>
          <p:cNvSpPr>
            <a:spLocks noGrp="1"/>
          </p:cNvSpPr>
          <p:nvPr>
            <p:ph type="ftr" sz="quarter" idx="11"/>
          </p:nvPr>
        </p:nvSpPr>
        <p:spPr/>
        <p:txBody>
          <a:bodyPr/>
          <a:lstStyle/>
          <a:p>
            <a:pPr>
              <a:defRPr/>
            </a:pPr>
            <a:r>
              <a:rPr lang="en-US"/>
              <a:t>Prepared by: Azrina bt Othman</a:t>
            </a:r>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BBA6981-4039-42C8-A96E-53F49C796EFD}" type="slidenum">
              <a:rPr lang="en-US" smtClean="0"/>
              <a:pPr>
                <a:defRPr/>
              </a:pPr>
              <a:t>‹#›</a:t>
            </a:fld>
            <a:endParaRPr lang="en-US"/>
          </a:p>
        </p:txBody>
      </p:sp>
    </p:spTree>
    <p:extLst>
      <p:ext uri="{BB962C8B-B14F-4D97-AF65-F5344CB8AC3E}">
        <p14:creationId xmlns:p14="http://schemas.microsoft.com/office/powerpoint/2010/main" val="2653606010"/>
      </p:ext>
    </p:extLst>
  </p:cSld>
  <p:clrMapOvr>
    <a:masterClrMapping/>
  </p:clrMapOvr>
  <p:transition spd="med">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E2DDB52-353D-473C-8065-30EF1C88371E}"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pPr>
              <a:defRPr/>
            </a:pPr>
            <a:r>
              <a:rPr lang="en-US"/>
              <a:t>Prepared by: Azrina bt Othman</a:t>
            </a:r>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CBDCF44E-2258-4969-8A47-09FA68E2429D}" type="slidenum">
              <a:rPr lang="en-US" smtClean="0"/>
              <a:pPr>
                <a:defRPr/>
              </a:pPr>
              <a:t>‹#›</a:t>
            </a:fld>
            <a:endParaRPr lang="en-US"/>
          </a:p>
        </p:txBody>
      </p:sp>
    </p:spTree>
    <p:extLst>
      <p:ext uri="{BB962C8B-B14F-4D97-AF65-F5344CB8AC3E}">
        <p14:creationId xmlns:p14="http://schemas.microsoft.com/office/powerpoint/2010/main" val="1236375672"/>
      </p:ext>
    </p:extLst>
  </p:cSld>
  <p:clrMapOvr>
    <a:masterClrMapping/>
  </p:clrMapOvr>
  <p:transition spd="med">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CC7B798-A034-49C1-A134-C63773B28CED}" type="datetime3">
              <a:rPr lang="en-US" smtClean="0"/>
              <a:pPr>
                <a:defRPr/>
              </a:pPr>
              <a:t>31 October 2022</a:t>
            </a:fld>
            <a:endParaRPr lang="en-US"/>
          </a:p>
        </p:txBody>
      </p:sp>
      <p:sp>
        <p:nvSpPr>
          <p:cNvPr id="8" name="Footer Placeholder 7"/>
          <p:cNvSpPr>
            <a:spLocks noGrp="1"/>
          </p:cNvSpPr>
          <p:nvPr>
            <p:ph type="ftr" sz="quarter" idx="11"/>
          </p:nvPr>
        </p:nvSpPr>
        <p:spPr/>
        <p:txBody>
          <a:bodyPr/>
          <a:lstStyle/>
          <a:p>
            <a:pPr>
              <a:defRPr/>
            </a:pPr>
            <a:r>
              <a:rPr lang="en-US"/>
              <a:t>Prepared by: Azrina bt Othman</a:t>
            </a:r>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2C779E6A-C438-46A3-8EA6-39BEE7CC4310}" type="slidenum">
              <a:rPr lang="en-US" smtClean="0"/>
              <a:pPr>
                <a:defRPr/>
              </a:pPr>
              <a:t>‹#›</a:t>
            </a:fld>
            <a:endParaRPr lang="en-US"/>
          </a:p>
        </p:txBody>
      </p:sp>
    </p:spTree>
    <p:extLst>
      <p:ext uri="{BB962C8B-B14F-4D97-AF65-F5344CB8AC3E}">
        <p14:creationId xmlns:p14="http://schemas.microsoft.com/office/powerpoint/2010/main" val="3165948849"/>
      </p:ext>
    </p:extLst>
  </p:cSld>
  <p:clrMapOvr>
    <a:masterClrMapping/>
  </p:clrMapOvr>
  <p:transition spd="med">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B3C486E8-0E63-46F6-8EC3-B44CCECD7B64}" type="datetime3">
              <a:rPr lang="en-US" smtClean="0"/>
              <a:pPr>
                <a:defRPr/>
              </a:pPr>
              <a:t>31 October 2022</a:t>
            </a:fld>
            <a:endParaRPr lang="en-US"/>
          </a:p>
        </p:txBody>
      </p:sp>
      <p:sp>
        <p:nvSpPr>
          <p:cNvPr id="4" name="Footer Placeholder 3"/>
          <p:cNvSpPr>
            <a:spLocks noGrp="1"/>
          </p:cNvSpPr>
          <p:nvPr>
            <p:ph type="ftr" sz="quarter" idx="11"/>
          </p:nvPr>
        </p:nvSpPr>
        <p:spPr/>
        <p:txBody>
          <a:bodyPr/>
          <a:lstStyle/>
          <a:p>
            <a:pPr>
              <a:defRPr/>
            </a:pPr>
            <a:r>
              <a:rPr lang="en-US"/>
              <a:t>Prepared by: Azrina bt Othman</a:t>
            </a:r>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5C889680-8ABF-4DC3-A2CD-C3662F8FF15A}" type="slidenum">
              <a:rPr lang="en-US" smtClean="0"/>
              <a:pPr>
                <a:defRPr/>
              </a:pPr>
              <a:t>‹#›</a:t>
            </a:fld>
            <a:endParaRPr lang="en-US"/>
          </a:p>
        </p:txBody>
      </p:sp>
    </p:spTree>
    <p:extLst>
      <p:ext uri="{BB962C8B-B14F-4D97-AF65-F5344CB8AC3E}">
        <p14:creationId xmlns:p14="http://schemas.microsoft.com/office/powerpoint/2010/main" val="3269263307"/>
      </p:ext>
    </p:extLst>
  </p:cSld>
  <p:clrMapOvr>
    <a:masterClrMapping/>
  </p:clrMapOvr>
  <p:transition spd="med">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9D634F3-ECD7-4F26-9246-16557C8BB66A}" type="datetime3">
              <a:rPr lang="en-US" smtClean="0"/>
              <a:pPr>
                <a:defRPr/>
              </a:pPr>
              <a:t>31 October 2022</a:t>
            </a:fld>
            <a:endParaRPr lang="en-US"/>
          </a:p>
        </p:txBody>
      </p:sp>
      <p:sp>
        <p:nvSpPr>
          <p:cNvPr id="3" name="Footer Placeholder 2"/>
          <p:cNvSpPr>
            <a:spLocks noGrp="1"/>
          </p:cNvSpPr>
          <p:nvPr>
            <p:ph type="ftr" sz="quarter" idx="11"/>
          </p:nvPr>
        </p:nvSpPr>
        <p:spPr/>
        <p:txBody>
          <a:bodyPr/>
          <a:lstStyle/>
          <a:p>
            <a:pPr>
              <a:defRPr/>
            </a:pPr>
            <a:r>
              <a:rPr lang="en-US"/>
              <a:t>Prepared by: Azrina bt Othman</a:t>
            </a:r>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4A4F8E74-5CCA-4522-9081-B1F514E48883}" type="slidenum">
              <a:rPr lang="en-US" smtClean="0"/>
              <a:pPr>
                <a:defRPr/>
              </a:pPr>
              <a:t>‹#›</a:t>
            </a:fld>
            <a:endParaRPr lang="en-US"/>
          </a:p>
        </p:txBody>
      </p:sp>
    </p:spTree>
    <p:extLst>
      <p:ext uri="{BB962C8B-B14F-4D97-AF65-F5344CB8AC3E}">
        <p14:creationId xmlns:p14="http://schemas.microsoft.com/office/powerpoint/2010/main" val="1828836764"/>
      </p:ext>
    </p:extLst>
  </p:cSld>
  <p:clrMapOvr>
    <a:masterClrMapping/>
  </p:clrMapOvr>
  <p:transition spd="med">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A3AC6E93-685C-40E7-86B0-A27E1EC4AADC}"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pPr>
              <a:defRPr/>
            </a:pPr>
            <a:r>
              <a:rPr lang="en-US"/>
              <a:t>Prepared by: Azrina bt Othman</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0BF29127-DD8F-4BB1-88A4-A2C0471AFBB0}" type="slidenum">
              <a:rPr lang="en-US" smtClean="0"/>
              <a:pPr>
                <a:defRPr/>
              </a:pPr>
              <a:t>‹#›</a:t>
            </a:fld>
            <a:endParaRPr lang="en-US"/>
          </a:p>
        </p:txBody>
      </p:sp>
    </p:spTree>
    <p:extLst>
      <p:ext uri="{BB962C8B-B14F-4D97-AF65-F5344CB8AC3E}">
        <p14:creationId xmlns:p14="http://schemas.microsoft.com/office/powerpoint/2010/main" val="4214394840"/>
      </p:ext>
    </p:extLst>
  </p:cSld>
  <p:clrMapOvr>
    <a:masterClrMapping/>
  </p:clrMapOvr>
  <p:transition spd="med">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1B9DC33E-9B72-4073-AFB0-0ED921C4E747}" type="datetime3">
              <a:rPr lang="en-US" smtClean="0"/>
              <a:pPr>
                <a:defRPr/>
              </a:pPr>
              <a:t>31 October 2022</a:t>
            </a:fld>
            <a:endParaRPr lang="en-US"/>
          </a:p>
        </p:txBody>
      </p:sp>
      <p:sp>
        <p:nvSpPr>
          <p:cNvPr id="6" name="Footer Placeholder 5"/>
          <p:cNvSpPr>
            <a:spLocks noGrp="1"/>
          </p:cNvSpPr>
          <p:nvPr>
            <p:ph type="ftr" sz="quarter" idx="11"/>
          </p:nvPr>
        </p:nvSpPr>
        <p:spPr/>
        <p:txBody>
          <a:bodyPr/>
          <a:lstStyle/>
          <a:p>
            <a:pPr>
              <a:defRPr/>
            </a:pPr>
            <a:r>
              <a:rPr lang="en-US"/>
              <a:t>Prepared by: Azrina bt Othman</a:t>
            </a: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43073BE1-479E-4907-92F5-46103DC5C606}" type="slidenum">
              <a:rPr lang="en-US" smtClean="0"/>
              <a:pPr>
                <a:defRPr/>
              </a:pPr>
              <a:t>‹#›</a:t>
            </a:fld>
            <a:endParaRPr lang="en-US"/>
          </a:p>
        </p:txBody>
      </p:sp>
    </p:spTree>
    <p:extLst>
      <p:ext uri="{BB962C8B-B14F-4D97-AF65-F5344CB8AC3E}">
        <p14:creationId xmlns:p14="http://schemas.microsoft.com/office/powerpoint/2010/main" val="3631218326"/>
      </p:ext>
    </p:extLst>
  </p:cSld>
  <p:clrMapOvr>
    <a:masterClrMapping/>
  </p:clrMapOvr>
  <p:transition spd="med">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ABCD4908-3930-47C1-A4F0-1444258A0E16}" type="datetime3">
              <a:rPr lang="en-US" smtClean="0"/>
              <a:pPr>
                <a:defRPr/>
              </a:pPr>
              <a:t>31 October 2022</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70742CF6-C5E0-4807-9E4F-6B6B955E3BE9}" type="slidenum">
              <a:rPr lang="en-US" smtClean="0"/>
              <a:pPr>
                <a:defRPr/>
              </a:pPr>
              <a:t>‹#›</a:t>
            </a:fld>
            <a:endParaRPr lang="en-US"/>
          </a:p>
        </p:txBody>
      </p:sp>
    </p:spTree>
    <p:extLst>
      <p:ext uri="{BB962C8B-B14F-4D97-AF65-F5344CB8AC3E}">
        <p14:creationId xmlns:p14="http://schemas.microsoft.com/office/powerpoint/2010/main" val="217360865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p:transition spd="med">
    <p:zoom dir="in"/>
  </p:transition>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33.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102.jpeg"/><Relationship Id="rId13" Type="http://schemas.microsoft.com/office/2007/relationships/diagramDrawing" Target="../diagrams/drawing1.xml"/><Relationship Id="rId3" Type="http://schemas.openxmlformats.org/officeDocument/2006/relationships/image" Target="../media/image97.png"/><Relationship Id="rId7" Type="http://schemas.openxmlformats.org/officeDocument/2006/relationships/image" Target="../media/image101.jpeg"/><Relationship Id="rId12" Type="http://schemas.openxmlformats.org/officeDocument/2006/relationships/diagramColors" Target="../diagrams/colors1.xm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jpg"/><Relationship Id="rId11" Type="http://schemas.openxmlformats.org/officeDocument/2006/relationships/diagramQuickStyle" Target="../diagrams/quickStyle1.xml"/><Relationship Id="rId5" Type="http://schemas.openxmlformats.org/officeDocument/2006/relationships/image" Target="../media/image99.png"/><Relationship Id="rId10" Type="http://schemas.openxmlformats.org/officeDocument/2006/relationships/diagramLayout" Target="../diagrams/layout1.xml"/><Relationship Id="rId4" Type="http://schemas.openxmlformats.org/officeDocument/2006/relationships/image" Target="../media/image98.png"/><Relationship Id="rId9"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2752"/>
            <a:ext cx="8229600" cy="5486400"/>
          </a:xfrm>
        </p:spPr>
        <p:txBody>
          <a:bodyPr>
            <a:normAutofit/>
          </a:bodyPr>
          <a:lstStyle/>
          <a:p>
            <a:pPr algn="ctr">
              <a:lnSpc>
                <a:spcPct val="90000"/>
              </a:lnSpc>
              <a:defRPr/>
            </a:pPr>
            <a:r>
              <a:rPr lang="en-US" b="1" dirty="0">
                <a:solidFill>
                  <a:srgbClr val="0033CC"/>
                </a:solidFill>
                <a:effectLst>
                  <a:outerShdw blurRad="38100" dist="38100" dir="2700000" algn="tl">
                    <a:srgbClr val="FFFFFF"/>
                  </a:outerShdw>
                </a:effectLst>
                <a:latin typeface="Arial" charset="0"/>
                <a:cs typeface="Arial" charset="0"/>
              </a:rPr>
              <a:t>BTMW 4012:</a:t>
            </a:r>
            <a:br>
              <a:rPr lang="en-US" b="1" dirty="0">
                <a:solidFill>
                  <a:srgbClr val="0033CC"/>
                </a:solidFill>
                <a:effectLst>
                  <a:outerShdw blurRad="38100" dist="38100" dir="2700000" algn="tl">
                    <a:srgbClr val="FFFFFF"/>
                  </a:outerShdw>
                </a:effectLst>
                <a:latin typeface="Arial" charset="0"/>
                <a:cs typeface="Arial" charset="0"/>
              </a:rPr>
            </a:br>
            <a:r>
              <a:rPr lang="en-US" i="1" dirty="0">
                <a:solidFill>
                  <a:srgbClr val="0033CC"/>
                </a:solidFill>
                <a:effectLst>
                  <a:outerShdw blurRad="38100" dist="38100" dir="2700000" algn="tl">
                    <a:srgbClr val="FFFFFF"/>
                  </a:outerShdw>
                </a:effectLst>
                <a:latin typeface="Arial" charset="0"/>
                <a:cs typeface="Arial" charset="0"/>
              </a:rPr>
              <a:t>TECHNOLOGY</a:t>
            </a:r>
            <a:br>
              <a:rPr lang="en-US" i="1" dirty="0">
                <a:solidFill>
                  <a:srgbClr val="0033CC"/>
                </a:solidFill>
                <a:effectLst>
                  <a:outerShdw blurRad="38100" dist="38100" dir="2700000" algn="tl">
                    <a:srgbClr val="FFFFFF"/>
                  </a:outerShdw>
                </a:effectLst>
                <a:latin typeface="Arial" charset="0"/>
                <a:cs typeface="Arial" charset="0"/>
              </a:rPr>
            </a:br>
            <a:r>
              <a:rPr lang="en-US" i="1" dirty="0">
                <a:solidFill>
                  <a:srgbClr val="0033CC"/>
                </a:solidFill>
                <a:effectLst>
                  <a:outerShdw blurRad="38100" dist="38100" dir="2700000" algn="tl">
                    <a:srgbClr val="FFFFFF"/>
                  </a:outerShdw>
                </a:effectLst>
                <a:latin typeface="Arial" charset="0"/>
                <a:cs typeface="Arial" charset="0"/>
              </a:rPr>
              <a:t>ENTREPRENEURSHIP</a:t>
            </a:r>
            <a:br>
              <a:rPr lang="en-US" i="1" dirty="0">
                <a:solidFill>
                  <a:srgbClr val="0033CC"/>
                </a:solidFill>
                <a:effectLst>
                  <a:outerShdw blurRad="38100" dist="38100" dir="2700000" algn="tl">
                    <a:srgbClr val="FFFFFF"/>
                  </a:outerShdw>
                </a:effectLst>
                <a:latin typeface="Arial" charset="0"/>
                <a:cs typeface="Arial" charset="0"/>
              </a:rPr>
            </a:br>
            <a:br>
              <a:rPr lang="en-US" sz="4800" b="1" dirty="0">
                <a:solidFill>
                  <a:srgbClr val="0033CC"/>
                </a:solidFill>
                <a:effectLst>
                  <a:outerShdw blurRad="38100" dist="38100" dir="2700000" algn="tl">
                    <a:srgbClr val="FFFFFF"/>
                  </a:outerShdw>
                </a:effectLst>
                <a:latin typeface="Arial" charset="0"/>
                <a:cs typeface="Arial" charset="0"/>
              </a:rPr>
            </a:br>
            <a:r>
              <a:rPr lang="en-US" sz="4000" b="1" dirty="0">
                <a:solidFill>
                  <a:srgbClr val="0033CC"/>
                </a:solidFill>
                <a:effectLst>
                  <a:outerShdw blurRad="38100" dist="38100" dir="2700000" algn="tl">
                    <a:srgbClr val="FFFFFF"/>
                  </a:outerShdw>
                </a:effectLst>
                <a:latin typeface="Arial" charset="0"/>
                <a:cs typeface="Arial" charset="0"/>
              </a:rPr>
              <a:t>FORMATION &amp; REGISTRATION OF BUSINESS IN MALAYSIA</a:t>
            </a:r>
            <a:br>
              <a:rPr lang="en-US" sz="4000" b="1" dirty="0">
                <a:solidFill>
                  <a:srgbClr val="0033CC"/>
                </a:solidFill>
                <a:effectLst>
                  <a:outerShdw blurRad="38100" dist="38100" dir="2700000" algn="tl">
                    <a:srgbClr val="FFFFFF"/>
                  </a:outerShdw>
                </a:effectLst>
                <a:latin typeface="Arial" charset="0"/>
                <a:cs typeface="Arial" charset="0"/>
              </a:rPr>
            </a:br>
            <a:br>
              <a:rPr lang="en-US" sz="4000" b="1" i="1" dirty="0">
                <a:solidFill>
                  <a:srgbClr val="0033CC"/>
                </a:solidFill>
                <a:effectLst>
                  <a:outerShdw blurRad="38100" dist="38100" dir="2700000" algn="tl">
                    <a:srgbClr val="FFFFFF"/>
                  </a:outerShdw>
                </a:effectLst>
                <a:latin typeface="Arial" charset="0"/>
                <a:cs typeface="Arial" charset="0"/>
              </a:rPr>
            </a:br>
            <a:endParaRPr lang="ms-MY" sz="4000" dirty="0"/>
          </a:p>
        </p:txBody>
      </p:sp>
      <p:sp>
        <p:nvSpPr>
          <p:cNvPr id="10246" name="Rectangle 6"/>
          <p:cNvSpPr>
            <a:spLocks noGrp="1" noChangeArrowheads="1"/>
          </p:cNvSpPr>
          <p:nvPr>
            <p:ph type="subTitle" idx="1"/>
          </p:nvPr>
        </p:nvSpPr>
        <p:spPr>
          <a:xfrm>
            <a:off x="81952" y="5029200"/>
            <a:ext cx="6600451" cy="1126283"/>
          </a:xfrm>
        </p:spPr>
        <p:txBody>
          <a:bodyPr>
            <a:normAutofit/>
          </a:bodyPr>
          <a:lstStyle/>
          <a:p>
            <a:pPr algn="ctr">
              <a:lnSpc>
                <a:spcPct val="90000"/>
              </a:lnSpc>
              <a:defRPr/>
            </a:pPr>
            <a:r>
              <a:rPr lang="en-US" sz="4000" b="1" dirty="0">
                <a:solidFill>
                  <a:srgbClr val="0033CC"/>
                </a:solidFill>
                <a:effectLst>
                  <a:outerShdw blurRad="38100" dist="38100" dir="2700000" algn="tl">
                    <a:srgbClr val="FFFFFF"/>
                  </a:outerShdw>
                </a:effectLst>
                <a:latin typeface="Arial" charset="0"/>
                <a:cs typeface="Arial" charset="0"/>
              </a:rPr>
              <a:t>Lecture 3</a:t>
            </a:r>
          </a:p>
        </p:txBody>
      </p:sp>
      <p:sp>
        <p:nvSpPr>
          <p:cNvPr id="5" name="TextBox 4"/>
          <p:cNvSpPr txBox="1"/>
          <p:nvPr/>
        </p:nvSpPr>
        <p:spPr>
          <a:xfrm>
            <a:off x="0" y="6519863"/>
            <a:ext cx="1361527"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pic>
        <p:nvPicPr>
          <p:cNvPr id="56322" name="Picture 2" descr="https://encrypted-tbn3.gstatic.com/images?q=tbn:ANd9GcSPTk-aHi0PzsVOuNf80s7doiJtJe9xekWriwMcRpSY6OTP2b4V5w"/>
          <p:cNvPicPr>
            <a:picLocks noChangeAspect="1" noChangeArrowheads="1"/>
          </p:cNvPicPr>
          <p:nvPr/>
        </p:nvPicPr>
        <p:blipFill>
          <a:blip r:embed="rId2" cstate="print"/>
          <a:srcRect/>
          <a:stretch>
            <a:fillRect/>
          </a:stretch>
        </p:blipFill>
        <p:spPr bwMode="auto">
          <a:xfrm rot="20088328">
            <a:off x="6008817" y="4600893"/>
            <a:ext cx="2267498" cy="1529144"/>
          </a:xfrm>
          <a:prstGeom prst="rect">
            <a:avLst/>
          </a:prstGeom>
          <a:noFill/>
        </p:spPr>
      </p:pic>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10246">
                                            <p:txEl>
                                              <p:pRg st="0" end="0"/>
                                            </p:txEl>
                                          </p:spTgt>
                                        </p:tgtEl>
                                        <p:attrNameLst>
                                          <p:attrName>style.visibility</p:attrName>
                                        </p:attrNameLst>
                                      </p:cBhvr>
                                      <p:to>
                                        <p:strVal val="visible"/>
                                      </p:to>
                                    </p:set>
                                    <p:set>
                                      <p:cBhvr>
                                        <p:cTn id="7" dur="455" fill="hold">
                                          <p:stCondLst>
                                            <p:cond delay="0"/>
                                          </p:stCondLst>
                                        </p:cTn>
                                        <p:tgtEl>
                                          <p:spTgt spid="10246">
                                            <p:txEl>
                                              <p:pRg st="0" end="0"/>
                                            </p:txEl>
                                          </p:spTgt>
                                        </p:tgtEl>
                                        <p:attrNameLst>
                                          <p:attrName>style.rotation</p:attrName>
                                        </p:attrNameLst>
                                      </p:cBhvr>
                                      <p:to>
                                        <p:strVal val="-45.0"/>
                                      </p:to>
                                    </p:set>
                                    <p:anim calcmode="lin" valueType="num">
                                      <p:cBhvr>
                                        <p:cTn id="8" dur="455" fill="hold">
                                          <p:stCondLst>
                                            <p:cond delay="455"/>
                                          </p:stCondLst>
                                        </p:cTn>
                                        <p:tgtEl>
                                          <p:spTgt spid="10246">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0246">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0246">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0246">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0" y="1524000"/>
            <a:ext cx="9144000" cy="4724400"/>
          </a:xfrm>
        </p:spPr>
        <p:txBody>
          <a:bodyPr/>
          <a:lstStyle/>
          <a:p>
            <a:r>
              <a:rPr lang="en-MY" altLang="en-US" sz="2600">
                <a:ea typeface="ＭＳ Ｐゴシック" panose="020B0600070205080204" pitchFamily="34" charset="-128"/>
              </a:rPr>
              <a:t>Basically, there are four types of business entities that must be registered with the SSM—sole proprietorship, partnership, limited liability partnerships and private limited companies. </a:t>
            </a:r>
          </a:p>
          <a:p>
            <a:r>
              <a:rPr lang="en-MY" altLang="en-US" sz="2600">
                <a:ea typeface="ＭＳ Ｐゴシック" panose="020B0600070205080204" pitchFamily="34" charset="-128"/>
              </a:rPr>
              <a:t>Cooperatives are another option of doing business. Cooperatives have different objectives and the registration must be done at the Cooperatives Commission of Malaysia (SKM). </a:t>
            </a:r>
          </a:p>
          <a:p>
            <a:r>
              <a:rPr lang="en-MY" altLang="en-US" sz="2600">
                <a:ea typeface="ＭＳ Ｐゴシック" panose="020B0600070205080204" pitchFamily="34" charset="-128"/>
              </a:rPr>
              <a:t>Each of the entity above has its own advantages and disadvantages, which should be considered by an entrepreneur prior to registration.</a:t>
            </a:r>
          </a:p>
        </p:txBody>
      </p:sp>
      <p:sp>
        <p:nvSpPr>
          <p:cNvPr id="9219" name="Title 1"/>
          <p:cNvSpPr>
            <a:spLocks noGrp="1"/>
          </p:cNvSpPr>
          <p:nvPr>
            <p:ph type="title"/>
          </p:nvPr>
        </p:nvSpPr>
        <p:spPr/>
        <p:txBody>
          <a:bodyPr/>
          <a:lstStyle/>
          <a:p>
            <a:r>
              <a:rPr lang="en-MY" altLang="en-US">
                <a:ea typeface="ＭＳ Ｐゴシック" panose="020B0600070205080204" pitchFamily="34" charset="-128"/>
              </a:rPr>
              <a:t>Introduction (cont.)</a:t>
            </a:r>
          </a:p>
        </p:txBody>
      </p:sp>
    </p:spTree>
    <p:extLst>
      <p:ext uri="{BB962C8B-B14F-4D97-AF65-F5344CB8AC3E}">
        <p14:creationId xmlns:p14="http://schemas.microsoft.com/office/powerpoint/2010/main" val="3172896530"/>
      </p:ext>
    </p:extLst>
  </p:cSld>
  <p:clrMapOvr>
    <a:masterClrMapping/>
  </p:clrMapOvr>
  <p:transition spd="med">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295400" y="275194"/>
            <a:ext cx="7239000" cy="1280890"/>
          </a:xfrm>
        </p:spPr>
        <p:txBody>
          <a:bodyPr/>
          <a:lstStyle/>
          <a:p>
            <a:r>
              <a:rPr lang="en-MY" altLang="en-US" dirty="0">
                <a:ea typeface="ＭＳ Ｐゴシック" panose="020B0600070205080204" pitchFamily="34" charset="-128"/>
              </a:rPr>
              <a:t>Types of Business Entities in Malaysia</a:t>
            </a:r>
          </a:p>
        </p:txBody>
      </p:sp>
      <p:sp>
        <p:nvSpPr>
          <p:cNvPr id="9219" name="Content Placeholder 2"/>
          <p:cNvSpPr>
            <a:spLocks noGrp="1"/>
          </p:cNvSpPr>
          <p:nvPr>
            <p:ph idx="1"/>
          </p:nvPr>
        </p:nvSpPr>
        <p:spPr>
          <a:xfrm>
            <a:off x="0" y="1524000"/>
            <a:ext cx="9144000" cy="4602163"/>
          </a:xfrm>
        </p:spPr>
        <p:txBody>
          <a:bodyPr>
            <a:normAutofit lnSpcReduction="10000"/>
          </a:bodyPr>
          <a:lstStyle/>
          <a:p>
            <a:pPr>
              <a:defRPr/>
            </a:pPr>
            <a:r>
              <a:rPr lang="en-MY" altLang="en-US" sz="2000" dirty="0">
                <a:ea typeface="ＭＳ Ｐゴシック" pitchFamily="34" charset="-128"/>
              </a:rPr>
              <a:t> </a:t>
            </a:r>
            <a:r>
              <a:rPr lang="en-MY" altLang="en-US" sz="2200" dirty="0">
                <a:ea typeface="ＭＳ Ｐゴシック" pitchFamily="34" charset="-128"/>
              </a:rPr>
              <a:t>Sole proprietorship</a:t>
            </a:r>
          </a:p>
          <a:p>
            <a:pPr lvl="1">
              <a:defRPr/>
            </a:pPr>
            <a:r>
              <a:rPr lang="en-MY" altLang="en-US" sz="2200" dirty="0">
                <a:ea typeface="ＭＳ Ｐゴシック" pitchFamily="34" charset="-128"/>
              </a:rPr>
              <a:t>A sole proprietorship is a business entity that is solely owned, funded and managed by one owner only. Sole proprietorship is the most popular and the simplest or easiest form of business entity in Malaysia. </a:t>
            </a:r>
          </a:p>
          <a:p>
            <a:pPr>
              <a:defRPr/>
            </a:pPr>
            <a:r>
              <a:rPr lang="en-MY" altLang="en-US" sz="2200" dirty="0">
                <a:ea typeface="ＭＳ Ｐゴシック" pitchFamily="34" charset="-128"/>
              </a:rPr>
              <a:t>Partnership</a:t>
            </a:r>
          </a:p>
          <a:p>
            <a:pPr lvl="1">
              <a:defRPr/>
            </a:pPr>
            <a:r>
              <a:rPr lang="en-MY" altLang="en-US" sz="2200" dirty="0">
                <a:ea typeface="ＭＳ Ｐゴシック" pitchFamily="34" charset="-128"/>
              </a:rPr>
              <a:t>A partnership is a business entity that is owned by two or a maximum of 20 people. However, for professional businesses such as accounting, legal, quantity surveyors, architects, engineer firms, etc., the maximum number of members could be up to 50 people. </a:t>
            </a:r>
          </a:p>
          <a:p>
            <a:pPr marL="449263" lvl="1" indent="7938">
              <a:buFontTx/>
              <a:buNone/>
              <a:defRPr/>
            </a:pPr>
            <a:r>
              <a:rPr lang="en-MY" altLang="en-US" sz="2000" dirty="0">
                <a:ea typeface="ＭＳ Ｐゴシック" pitchFamily="34" charset="-128"/>
              </a:rPr>
              <a:t>Both Sole Proprietorship and Partnership business entities are registered under the Business Registration Act 1956. </a:t>
            </a:r>
            <a:endParaRPr lang="en-MY" altLang="en-US" dirty="0">
              <a:ea typeface="ＭＳ Ｐゴシック" pitchFamily="34" charset="-128"/>
            </a:endParaRPr>
          </a:p>
        </p:txBody>
      </p:sp>
    </p:spTree>
    <p:extLst>
      <p:ext uri="{BB962C8B-B14F-4D97-AF65-F5344CB8AC3E}">
        <p14:creationId xmlns:p14="http://schemas.microsoft.com/office/powerpoint/2010/main" val="538849351"/>
      </p:ext>
    </p:extLst>
  </p:cSld>
  <p:clrMapOvr>
    <a:masterClrMapping/>
  </p:clrMapOvr>
  <p:transition spd="med">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828800" y="243110"/>
            <a:ext cx="6589199" cy="1280890"/>
          </a:xfrm>
        </p:spPr>
        <p:txBody>
          <a:bodyPr/>
          <a:lstStyle/>
          <a:p>
            <a:r>
              <a:rPr lang="en-MY" altLang="en-US" dirty="0">
                <a:ea typeface="ＭＳ Ｐゴシック" panose="020B0600070205080204" pitchFamily="34" charset="-128"/>
              </a:rPr>
              <a:t>Types of Business Entities in Malaysia (cont.)</a:t>
            </a:r>
          </a:p>
        </p:txBody>
      </p:sp>
      <p:sp>
        <p:nvSpPr>
          <p:cNvPr id="10243" name="Content Placeholder 2"/>
          <p:cNvSpPr>
            <a:spLocks noGrp="1"/>
          </p:cNvSpPr>
          <p:nvPr>
            <p:ph idx="1"/>
          </p:nvPr>
        </p:nvSpPr>
        <p:spPr>
          <a:xfrm>
            <a:off x="0" y="1524000"/>
            <a:ext cx="9144000" cy="5181600"/>
          </a:xfrm>
        </p:spPr>
        <p:txBody>
          <a:bodyPr/>
          <a:lstStyle/>
          <a:p>
            <a:pPr>
              <a:spcBef>
                <a:spcPts val="300"/>
              </a:spcBef>
              <a:defRPr/>
            </a:pPr>
            <a:r>
              <a:rPr lang="en-MY" altLang="en-US" sz="3600" dirty="0">
                <a:ea typeface="ＭＳ Ｐゴシック" pitchFamily="34" charset="-128"/>
              </a:rPr>
              <a:t>Limited Liability Partnership (LLP)</a:t>
            </a:r>
          </a:p>
          <a:p>
            <a:pPr lvl="1">
              <a:spcBef>
                <a:spcPts val="300"/>
              </a:spcBef>
              <a:defRPr/>
            </a:pPr>
            <a:r>
              <a:rPr lang="en-MY" altLang="en-US" sz="2400" dirty="0">
                <a:ea typeface="ＭＳ Ｐゴシック" pitchFamily="34" charset="-128"/>
              </a:rPr>
              <a:t>Limited Liability Partnership (LLP) is an alternative business vehicle regulated under the Limited Liability Partnerships Act 2012, which combines the characteristics of a private limited company and a conventional partnership.</a:t>
            </a:r>
          </a:p>
          <a:p>
            <a:pPr lvl="1">
              <a:spcBef>
                <a:spcPts val="300"/>
              </a:spcBef>
              <a:defRPr/>
            </a:pPr>
            <a:r>
              <a:rPr lang="en-MY" altLang="en-US" sz="2400" dirty="0">
                <a:ea typeface="ＭＳ Ｐゴシック" pitchFamily="34" charset="-128"/>
              </a:rPr>
              <a:t>LLP has a legal personality separate from partners (separate legal entity), like private limited company.</a:t>
            </a:r>
          </a:p>
          <a:p>
            <a:pPr lvl="1">
              <a:spcBef>
                <a:spcPts val="300"/>
              </a:spcBef>
              <a:defRPr/>
            </a:pPr>
            <a:r>
              <a:rPr lang="en-MY" altLang="en-US" sz="2400" dirty="0">
                <a:ea typeface="ＭＳ Ｐゴシック" pitchFamily="34" charset="-128"/>
              </a:rPr>
              <a:t> LLP has perpetual succession and offers benefits of a private limited company without the painful reporting requirements. </a:t>
            </a:r>
          </a:p>
          <a:p>
            <a:pPr marL="457200" lvl="1" indent="0">
              <a:spcBef>
                <a:spcPts val="300"/>
              </a:spcBef>
              <a:buFontTx/>
              <a:buNone/>
              <a:defRPr/>
            </a:pPr>
            <a:endParaRPr lang="en-MY" altLang="en-US" dirty="0">
              <a:ea typeface="ＭＳ Ｐゴシック" pitchFamily="34" charset="-128"/>
            </a:endParaRPr>
          </a:p>
        </p:txBody>
      </p:sp>
    </p:spTree>
    <p:extLst>
      <p:ext uri="{BB962C8B-B14F-4D97-AF65-F5344CB8AC3E}">
        <p14:creationId xmlns:p14="http://schemas.microsoft.com/office/powerpoint/2010/main" val="3587925761"/>
      </p:ext>
    </p:extLst>
  </p:cSld>
  <p:clrMapOvr>
    <a:masterClrMapping/>
  </p:clrMapOvr>
  <p:transition spd="med">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600200" y="403448"/>
            <a:ext cx="6934200" cy="1280890"/>
          </a:xfrm>
        </p:spPr>
        <p:txBody>
          <a:bodyPr/>
          <a:lstStyle/>
          <a:p>
            <a:r>
              <a:rPr lang="en-MY" altLang="en-US" dirty="0">
                <a:ea typeface="ＭＳ Ｐゴシック" panose="020B0600070205080204" pitchFamily="34" charset="-128"/>
              </a:rPr>
              <a:t>Types of Business Entities in Malaysia (cont.)</a:t>
            </a:r>
          </a:p>
        </p:txBody>
      </p:sp>
      <p:sp>
        <p:nvSpPr>
          <p:cNvPr id="12291" name="Content Placeholder 2"/>
          <p:cNvSpPr>
            <a:spLocks noGrp="1"/>
          </p:cNvSpPr>
          <p:nvPr>
            <p:ph idx="1"/>
          </p:nvPr>
        </p:nvSpPr>
        <p:spPr>
          <a:xfrm>
            <a:off x="-33338" y="1684338"/>
            <a:ext cx="9144001" cy="5181600"/>
          </a:xfrm>
        </p:spPr>
        <p:txBody>
          <a:bodyPr/>
          <a:lstStyle/>
          <a:p>
            <a:pPr lvl="1">
              <a:spcBef>
                <a:spcPts val="300"/>
              </a:spcBef>
            </a:pPr>
            <a:r>
              <a:rPr lang="en-MY" altLang="en-US" sz="2800" dirty="0">
                <a:ea typeface="ＭＳ Ｐゴシック" panose="020B0600070205080204" pitchFamily="34" charset="-128"/>
              </a:rPr>
              <a:t>The LLP concept also supports start-ups, small and medium enterprises (SMEs), joint ventures and venture capitals to grow without having to worry too much about personal liabilities, personal assets and strict compliance requirements. </a:t>
            </a:r>
          </a:p>
          <a:p>
            <a:pPr lvl="1">
              <a:spcBef>
                <a:spcPts val="300"/>
              </a:spcBef>
            </a:pPr>
            <a:r>
              <a:rPr lang="en-MY" altLang="en-US" sz="2800" dirty="0">
                <a:ea typeface="ＭＳ Ｐゴシック" panose="020B0600070205080204" pitchFamily="34" charset="-128"/>
              </a:rPr>
              <a:t>An LLP can be formed by a minimum of two persons up to an unlimited number of members. </a:t>
            </a:r>
          </a:p>
          <a:p>
            <a:pPr lvl="1">
              <a:spcBef>
                <a:spcPts val="300"/>
              </a:spcBef>
            </a:pPr>
            <a:endParaRPr lang="en-MY" altLang="en-US" dirty="0">
              <a:ea typeface="ＭＳ Ｐゴシック" panose="020B0600070205080204" pitchFamily="34" charset="-128"/>
            </a:endParaRPr>
          </a:p>
          <a:p>
            <a:pPr lvl="1"/>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2205150895"/>
      </p:ext>
    </p:extLst>
  </p:cSld>
  <p:clrMapOvr>
    <a:masterClrMapping/>
  </p:clrMapOvr>
  <p:transition spd="med">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371601" y="624110"/>
            <a:ext cx="7162800" cy="1280890"/>
          </a:xfrm>
        </p:spPr>
        <p:txBody>
          <a:bodyPr/>
          <a:lstStyle/>
          <a:p>
            <a:r>
              <a:rPr lang="en-MY" altLang="en-US" dirty="0">
                <a:ea typeface="ＭＳ Ｐゴシック" panose="020B0600070205080204" pitchFamily="34" charset="-128"/>
              </a:rPr>
              <a:t>Types of Business Entities in Malaysia (cont.)</a:t>
            </a:r>
          </a:p>
        </p:txBody>
      </p:sp>
      <p:sp>
        <p:nvSpPr>
          <p:cNvPr id="13315" name="Content Placeholder 2"/>
          <p:cNvSpPr>
            <a:spLocks noGrp="1"/>
          </p:cNvSpPr>
          <p:nvPr>
            <p:ph idx="1"/>
          </p:nvPr>
        </p:nvSpPr>
        <p:spPr>
          <a:xfrm>
            <a:off x="8021" y="1981200"/>
            <a:ext cx="9144000" cy="4724400"/>
          </a:xfrm>
        </p:spPr>
        <p:txBody>
          <a:bodyPr/>
          <a:lstStyle/>
          <a:p>
            <a:r>
              <a:rPr lang="en-MY" altLang="en-US" sz="2800" dirty="0">
                <a:ea typeface="ＭＳ Ｐゴシック" panose="020B0600070205080204" pitchFamily="34" charset="-128"/>
              </a:rPr>
              <a:t>Private Limited Company</a:t>
            </a:r>
          </a:p>
          <a:p>
            <a:pPr lvl="1"/>
            <a:r>
              <a:rPr lang="en-MY" altLang="en-US" sz="2400" dirty="0">
                <a:ea typeface="ＭＳ Ｐゴシック" panose="020B0600070205080204" pitchFamily="34" charset="-128"/>
              </a:rPr>
              <a:t>A business that is registered as a company is allotted under the Companies Act 1965. A company is a body that has a legal entity separate from members or the founder. </a:t>
            </a:r>
          </a:p>
          <a:p>
            <a:pPr lvl="1"/>
            <a:r>
              <a:rPr lang="en-MY" altLang="en-US" sz="2400" dirty="0">
                <a:ea typeface="ＭＳ Ｐゴシック" panose="020B0600070205080204" pitchFamily="34" charset="-128"/>
              </a:rPr>
              <a:t>The concept of a company is based on several individuals who are entrepreneurs contributing to a bigger capital sourcing to make the business easily manageable and expandable</a:t>
            </a:r>
            <a:r>
              <a:rPr lang="en-MY" altLang="en-US" sz="2800" dirty="0">
                <a:ea typeface="ＭＳ Ｐゴシック" panose="020B0600070205080204" pitchFamily="34" charset="-128"/>
              </a:rPr>
              <a:t>. </a:t>
            </a:r>
          </a:p>
        </p:txBody>
      </p:sp>
    </p:spTree>
    <p:extLst>
      <p:ext uri="{BB962C8B-B14F-4D97-AF65-F5344CB8AC3E}">
        <p14:creationId xmlns:p14="http://schemas.microsoft.com/office/powerpoint/2010/main" val="537260938"/>
      </p:ext>
    </p:extLst>
  </p:cSld>
  <p:clrMapOvr>
    <a:masterClrMapping/>
  </p:clrMapOvr>
  <p:transition spd="med">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71601" y="624110"/>
            <a:ext cx="7162800" cy="1280890"/>
          </a:xfrm>
        </p:spPr>
        <p:txBody>
          <a:bodyPr/>
          <a:lstStyle/>
          <a:p>
            <a:r>
              <a:rPr lang="en-MY" altLang="en-US" dirty="0">
                <a:ea typeface="ＭＳ Ｐゴシック" panose="020B0600070205080204" pitchFamily="34" charset="-128"/>
              </a:rPr>
              <a:t>Types of Business Entities in Malaysia (cont.)</a:t>
            </a:r>
          </a:p>
        </p:txBody>
      </p:sp>
      <p:sp>
        <p:nvSpPr>
          <p:cNvPr id="14339" name="Content Placeholder 2"/>
          <p:cNvSpPr>
            <a:spLocks noGrp="1"/>
          </p:cNvSpPr>
          <p:nvPr>
            <p:ph idx="1"/>
          </p:nvPr>
        </p:nvSpPr>
        <p:spPr>
          <a:xfrm>
            <a:off x="609601" y="2133600"/>
            <a:ext cx="7924800" cy="3777622"/>
          </a:xfrm>
        </p:spPr>
        <p:txBody>
          <a:bodyPr>
            <a:noAutofit/>
          </a:bodyPr>
          <a:lstStyle/>
          <a:p>
            <a:pPr lvl="1"/>
            <a:r>
              <a:rPr lang="en-MY" altLang="en-US" sz="2400" dirty="0">
                <a:ea typeface="ＭＳ Ｐゴシック" panose="020B0600070205080204" pitchFamily="34" charset="-128"/>
              </a:rPr>
              <a:t>Several improvements have been made in the Companies Act 2016 whereby the total number of members or partners in a company starts from a minimum of one or single director to a maximum of 50 individuals. </a:t>
            </a:r>
          </a:p>
          <a:p>
            <a:pPr lvl="1"/>
            <a:r>
              <a:rPr lang="en-MY" altLang="en-US" sz="2400" dirty="0">
                <a:ea typeface="ＭＳ Ｐゴシック" panose="020B0600070205080204" pitchFamily="34" charset="-128"/>
              </a:rPr>
              <a:t>All kinds of management and monetary financing in the company is contributed by and among members, based on ownership percentage, from the total agreed upon by all. </a:t>
            </a:r>
          </a:p>
          <a:p>
            <a:pPr lvl="1"/>
            <a:endParaRPr lang="en-MY" altLang="en-US" sz="2400" dirty="0">
              <a:ea typeface="ＭＳ Ｐゴシック" panose="020B0600070205080204" pitchFamily="34" charset="-128"/>
            </a:endParaRPr>
          </a:p>
          <a:p>
            <a:pPr>
              <a:buFont typeface="Wingdings" panose="05000000000000000000" pitchFamily="2" charset="2"/>
              <a:buNone/>
            </a:pPr>
            <a:endParaRPr lang="en-MY" altLang="en-US" sz="2400" dirty="0">
              <a:ea typeface="ＭＳ Ｐゴシック" panose="020B0600070205080204" pitchFamily="34" charset="-128"/>
            </a:endParaRPr>
          </a:p>
        </p:txBody>
      </p:sp>
    </p:spTree>
    <p:extLst>
      <p:ext uri="{BB962C8B-B14F-4D97-AF65-F5344CB8AC3E}">
        <p14:creationId xmlns:p14="http://schemas.microsoft.com/office/powerpoint/2010/main" val="2069156749"/>
      </p:ext>
    </p:extLst>
  </p:cSld>
  <p:clrMapOvr>
    <a:masterClrMapping/>
  </p:clrMapOvr>
  <p:transition spd="med">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MY" altLang="en-US" dirty="0">
                <a:ea typeface="ＭＳ Ｐゴシック" panose="020B0600070205080204" pitchFamily="34" charset="-128"/>
              </a:rPr>
              <a:t>Types of Business Entities in Malaysia (cont.)</a:t>
            </a:r>
          </a:p>
        </p:txBody>
      </p:sp>
      <p:sp>
        <p:nvSpPr>
          <p:cNvPr id="15363" name="Content Placeholder 2"/>
          <p:cNvSpPr>
            <a:spLocks noGrp="1"/>
          </p:cNvSpPr>
          <p:nvPr>
            <p:ph idx="1"/>
          </p:nvPr>
        </p:nvSpPr>
        <p:spPr>
          <a:xfrm>
            <a:off x="228600" y="1905000"/>
            <a:ext cx="8915400" cy="4343400"/>
          </a:xfrm>
        </p:spPr>
        <p:txBody>
          <a:bodyPr/>
          <a:lstStyle/>
          <a:p>
            <a:pPr lvl="1"/>
            <a:r>
              <a:rPr lang="en-US" altLang="en-US" sz="2400" dirty="0">
                <a:ea typeface="ＭＳ Ｐゴシック" panose="020B0600070205080204" pitchFamily="34" charset="-128"/>
              </a:rPr>
              <a:t>Shareholders liability is limited to the amount of share own or held by the members only.</a:t>
            </a:r>
          </a:p>
          <a:p>
            <a:pPr lvl="1"/>
            <a:r>
              <a:rPr lang="en-MY" altLang="en-US" sz="2400" dirty="0">
                <a:ea typeface="ＭＳ Ｐゴシック" panose="020B0600070205080204" pitchFamily="34" charset="-128"/>
              </a:rPr>
              <a:t>The establishment of a company is quite complicated. For example, there is legal requirements to appoint  a Company Secretary responsible for company’s secretarial function and an Auditor responsible for financial  matters and financial reporting.</a:t>
            </a:r>
          </a:p>
          <a:p>
            <a:pPr lvl="1"/>
            <a:endParaRPr lang="en-MY"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017265384"/>
      </p:ext>
    </p:extLst>
  </p:cSld>
  <p:clrMapOvr>
    <a:masterClrMapping/>
  </p:clrMapOvr>
  <p:transition spd="med">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MY" altLang="en-US">
                <a:ea typeface="ＭＳ Ｐゴシック" panose="020B0600070205080204" pitchFamily="34" charset="-128"/>
              </a:rPr>
              <a:t>Types of Business Entities in Malaysia (cont.)</a:t>
            </a:r>
          </a:p>
        </p:txBody>
      </p:sp>
      <p:sp>
        <p:nvSpPr>
          <p:cNvPr id="16387" name="Content Placeholder 2"/>
          <p:cNvSpPr>
            <a:spLocks noGrp="1"/>
          </p:cNvSpPr>
          <p:nvPr>
            <p:ph idx="1"/>
          </p:nvPr>
        </p:nvSpPr>
        <p:spPr>
          <a:xfrm>
            <a:off x="0" y="1828800"/>
            <a:ext cx="9144000" cy="4419600"/>
          </a:xfrm>
        </p:spPr>
        <p:txBody>
          <a:bodyPr/>
          <a:lstStyle/>
          <a:p>
            <a:pPr lvl="1"/>
            <a:r>
              <a:rPr lang="en-MY" altLang="en-US" sz="2400" dirty="0">
                <a:ea typeface="ＭＳ Ｐゴシック" panose="020B0600070205080204" pitchFamily="34" charset="-128"/>
              </a:rPr>
              <a:t>There are two legal documents that should be completed to form a private limited company: the Memorandum of Association and Articles of Association. </a:t>
            </a:r>
          </a:p>
          <a:p>
            <a:pPr lvl="1"/>
            <a:r>
              <a:rPr lang="en-MY" altLang="en-US" sz="2400" dirty="0">
                <a:ea typeface="ＭＳ Ｐゴシック" panose="020B0600070205080204" pitchFamily="34" charset="-128"/>
              </a:rPr>
              <a:t>A Private Limited Company is not allowed to invite the public to buy company shares.</a:t>
            </a:r>
          </a:p>
          <a:p>
            <a:pPr lvl="1"/>
            <a:r>
              <a:rPr lang="en-MY" altLang="en-US" sz="2400" dirty="0">
                <a:ea typeface="ＭＳ Ｐゴシック" panose="020B0600070205080204" pitchFamily="34" charset="-128"/>
              </a:rPr>
              <a:t>This type of company must use ‘</a:t>
            </a:r>
            <a:r>
              <a:rPr lang="en-MY" altLang="en-US" sz="2400" dirty="0" err="1">
                <a:ea typeface="ＭＳ Ｐゴシック" panose="020B0600070205080204" pitchFamily="34" charset="-128"/>
              </a:rPr>
              <a:t>Sendirian</a:t>
            </a:r>
            <a:r>
              <a:rPr lang="en-MY" altLang="en-US" sz="2400" dirty="0">
                <a:ea typeface="ＭＳ Ｐゴシック" panose="020B0600070205080204" pitchFamily="34" charset="-128"/>
              </a:rPr>
              <a:t> </a:t>
            </a:r>
            <a:r>
              <a:rPr lang="en-MY" altLang="en-US" sz="2400" dirty="0" err="1">
                <a:ea typeface="ＭＳ Ｐゴシック" panose="020B0600070205080204" pitchFamily="34" charset="-128"/>
              </a:rPr>
              <a:t>Berhad</a:t>
            </a:r>
            <a:r>
              <a:rPr lang="en-MY" altLang="en-US" sz="2400" dirty="0">
                <a:ea typeface="ＭＳ Ｐゴシック" panose="020B0600070205080204" pitchFamily="34" charset="-128"/>
              </a:rPr>
              <a:t>’ or ‘</a:t>
            </a:r>
            <a:r>
              <a:rPr lang="en-MY" altLang="en-US" sz="2400" dirty="0" err="1">
                <a:ea typeface="ＭＳ Ｐゴシック" panose="020B0600070205080204" pitchFamily="34" charset="-128"/>
              </a:rPr>
              <a:t>Sdn</a:t>
            </a:r>
            <a:r>
              <a:rPr lang="en-MY" altLang="en-US" sz="2400" dirty="0">
                <a:ea typeface="ＭＳ Ｐゴシック" panose="020B0600070205080204" pitchFamily="34" charset="-128"/>
              </a:rPr>
              <a:t> </a:t>
            </a:r>
            <a:r>
              <a:rPr lang="en-MY" altLang="en-US" sz="2400" dirty="0" err="1">
                <a:ea typeface="ＭＳ Ｐゴシック" panose="020B0600070205080204" pitchFamily="34" charset="-128"/>
              </a:rPr>
              <a:t>Bhd</a:t>
            </a:r>
            <a:r>
              <a:rPr lang="en-MY" altLang="en-US" sz="2400" dirty="0">
                <a:ea typeface="ＭＳ Ｐゴシック" panose="020B0600070205080204" pitchFamily="34" charset="-128"/>
              </a:rPr>
              <a:t>’ at the end of the company name. </a:t>
            </a:r>
          </a:p>
          <a:p>
            <a:pPr lvl="1"/>
            <a:endParaRPr lang="en-MY"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22341291"/>
      </p:ext>
    </p:extLst>
  </p:cSld>
  <p:clrMapOvr>
    <a:masterClrMapping/>
  </p:clrMapOvr>
  <p:transition spd="med">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MY" altLang="en-US">
                <a:ea typeface="ＭＳ Ｐゴシック" panose="020B0600070205080204" pitchFamily="34" charset="-128"/>
              </a:rPr>
              <a:t>Types of Business Entities in Malaysia (cont.)</a:t>
            </a:r>
          </a:p>
        </p:txBody>
      </p:sp>
      <p:sp>
        <p:nvSpPr>
          <p:cNvPr id="15363" name="Content Placeholder 2"/>
          <p:cNvSpPr>
            <a:spLocks noGrp="1"/>
          </p:cNvSpPr>
          <p:nvPr>
            <p:ph idx="1"/>
          </p:nvPr>
        </p:nvSpPr>
        <p:spPr>
          <a:xfrm>
            <a:off x="20053" y="2057400"/>
            <a:ext cx="9144000" cy="4678363"/>
          </a:xfrm>
        </p:spPr>
        <p:txBody>
          <a:bodyPr/>
          <a:lstStyle/>
          <a:p>
            <a:pPr>
              <a:defRPr/>
            </a:pPr>
            <a:r>
              <a:rPr lang="en-US" altLang="en-US" sz="2400" dirty="0">
                <a:ea typeface="ＭＳ Ｐゴシック" pitchFamily="34" charset="-128"/>
              </a:rPr>
              <a:t>Cooperative</a:t>
            </a:r>
            <a:endParaRPr lang="en-MY" altLang="en-US" sz="2400" dirty="0">
              <a:ea typeface="ＭＳ Ｐゴシック" pitchFamily="34" charset="-128"/>
            </a:endParaRPr>
          </a:p>
          <a:p>
            <a:pPr lvl="1">
              <a:defRPr/>
            </a:pPr>
            <a:r>
              <a:rPr lang="en-MY" altLang="en-US" sz="2400" dirty="0">
                <a:ea typeface="ＭＳ Ｐゴシック" pitchFamily="34" charset="-128"/>
              </a:rPr>
              <a:t>A cooperative (also known as co-operative, co-op or coop) is an autonomous association of people united voluntarily to meet common economic, social and cultural needs and aspirations through a jointly owned and democratically controlled business. </a:t>
            </a:r>
          </a:p>
          <a:p>
            <a:pPr lvl="1">
              <a:defRPr/>
            </a:pPr>
            <a:r>
              <a:rPr lang="en-MY" altLang="en-US" sz="2400" dirty="0">
                <a:ea typeface="ＭＳ Ｐゴシック" pitchFamily="34" charset="-128"/>
              </a:rPr>
              <a:t>In Malaysia, the minimum number of members in a primary cooperative is 100; and in the Farmers’ Cooperative, it is 50. </a:t>
            </a:r>
          </a:p>
          <a:p>
            <a:pPr marL="457200" lvl="1" indent="0">
              <a:buFontTx/>
              <a:buNone/>
              <a:defRPr/>
            </a:pPr>
            <a:endParaRPr lang="en-MY" altLang="en-US" dirty="0">
              <a:ea typeface="ＭＳ Ｐゴシック" pitchFamily="34" charset="-128"/>
            </a:endParaRPr>
          </a:p>
        </p:txBody>
      </p:sp>
    </p:spTree>
    <p:extLst>
      <p:ext uri="{BB962C8B-B14F-4D97-AF65-F5344CB8AC3E}">
        <p14:creationId xmlns:p14="http://schemas.microsoft.com/office/powerpoint/2010/main" val="2265749830"/>
      </p:ext>
    </p:extLst>
  </p:cSld>
  <p:clrMapOvr>
    <a:masterClrMapping/>
  </p:clrMapOvr>
  <p:transition spd="med">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MY" altLang="en-US">
                <a:ea typeface="ＭＳ Ｐゴシック" panose="020B0600070205080204" pitchFamily="34" charset="-128"/>
              </a:rPr>
              <a:t>Types of Business Entities in Malaysia (cont.)</a:t>
            </a:r>
          </a:p>
        </p:txBody>
      </p:sp>
      <p:sp>
        <p:nvSpPr>
          <p:cNvPr id="18435" name="Content Placeholder 2"/>
          <p:cNvSpPr>
            <a:spLocks noGrp="1"/>
          </p:cNvSpPr>
          <p:nvPr>
            <p:ph idx="1"/>
          </p:nvPr>
        </p:nvSpPr>
        <p:spPr>
          <a:xfrm>
            <a:off x="16042" y="2209800"/>
            <a:ext cx="9144000" cy="4876800"/>
          </a:xfrm>
        </p:spPr>
        <p:txBody>
          <a:bodyPr/>
          <a:lstStyle/>
          <a:p>
            <a:pPr lvl="1"/>
            <a:r>
              <a:rPr lang="en-MY" altLang="en-US" sz="2000" dirty="0">
                <a:ea typeface="ＭＳ Ｐゴシック" panose="020B0600070205080204" pitchFamily="34" charset="-128"/>
              </a:rPr>
              <a:t>A cooperative has a separate legal entity and members, directors, managers and employees are not liable for any debts incurred unless the debts are the result of recklessness, negligence or fraud, or if the members were guarantors to the cooperative’s loan. </a:t>
            </a:r>
          </a:p>
          <a:p>
            <a:pPr lvl="1"/>
            <a:r>
              <a:rPr lang="en-MY" altLang="en-US" sz="2000" dirty="0">
                <a:ea typeface="ＭＳ Ｐゴシック" panose="020B0600070205080204" pitchFamily="34" charset="-128"/>
              </a:rPr>
              <a:t>A cooperative usually only allows a limited distribution of profits to members.</a:t>
            </a:r>
          </a:p>
          <a:p>
            <a:pPr lvl="1"/>
            <a:r>
              <a:rPr lang="en-MY" altLang="en-US" sz="2000" dirty="0">
                <a:ea typeface="ＭＳ Ｐゴシック" panose="020B0600070205080204" pitchFamily="34" charset="-128"/>
              </a:rPr>
              <a:t>Every cooperative society must be registered under the cooperatives law, supervised by the Malaysia Co-operative Society Commission or </a:t>
            </a:r>
            <a:r>
              <a:rPr lang="en-MY" altLang="en-US" sz="2000" i="1" dirty="0" err="1">
                <a:ea typeface="ＭＳ Ｐゴシック" panose="020B0600070205080204" pitchFamily="34" charset="-128"/>
              </a:rPr>
              <a:t>Suruhanjaya</a:t>
            </a:r>
            <a:r>
              <a:rPr lang="en-MY" altLang="en-US" sz="2000" i="1" dirty="0">
                <a:ea typeface="ＭＳ Ｐゴシック" panose="020B0600070205080204" pitchFamily="34" charset="-128"/>
              </a:rPr>
              <a:t> </a:t>
            </a:r>
            <a:r>
              <a:rPr lang="en-MY" altLang="en-US" sz="2000" i="1" dirty="0" err="1">
                <a:ea typeface="ＭＳ Ｐゴシック" panose="020B0600070205080204" pitchFamily="34" charset="-128"/>
              </a:rPr>
              <a:t>Koperasi</a:t>
            </a:r>
            <a:r>
              <a:rPr lang="en-MY" altLang="en-US" sz="2000" i="1" dirty="0">
                <a:ea typeface="ＭＳ Ｐゴシック" panose="020B0600070205080204" pitchFamily="34" charset="-128"/>
              </a:rPr>
              <a:t> Malaysia</a:t>
            </a:r>
            <a:r>
              <a:rPr lang="en-MY" altLang="en-US" sz="2000" dirty="0">
                <a:ea typeface="ＭＳ Ｐゴシック" panose="020B0600070205080204" pitchFamily="34" charset="-128"/>
              </a:rPr>
              <a:t> (SKM).</a:t>
            </a:r>
          </a:p>
          <a:p>
            <a:pPr lvl="1"/>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4113847151"/>
      </p:ext>
    </p:extLst>
  </p:cSld>
  <p:clrMapOvr>
    <a:masterClrMapping/>
  </p:clrMapOvr>
  <p:transition spd="med">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6943" y="1219200"/>
            <a:ext cx="8153400" cy="771365"/>
          </a:xfrm>
          <a:prstGeom prst="rect">
            <a:avLst/>
          </a:prstGeom>
        </p:spPr>
        <p:txBody>
          <a:bodyPr vert="horz" wrap="square" lIns="0" tIns="9525" rIns="0" bIns="0" rtlCol="0" anchor="t">
            <a:spAutoFit/>
          </a:bodyPr>
          <a:lstStyle/>
          <a:p>
            <a:pPr marL="9525">
              <a:spcBef>
                <a:spcPts val="75"/>
              </a:spcBef>
            </a:pPr>
            <a:r>
              <a:rPr sz="4950" spc="127" dirty="0">
                <a:solidFill>
                  <a:srgbClr val="0A082D"/>
                </a:solidFill>
              </a:rPr>
              <a:t>EQUATION </a:t>
            </a:r>
            <a:r>
              <a:rPr sz="4950" spc="75" dirty="0">
                <a:solidFill>
                  <a:srgbClr val="0A082D"/>
                </a:solidFill>
              </a:rPr>
              <a:t>OF </a:t>
            </a:r>
            <a:r>
              <a:rPr sz="4950" dirty="0">
                <a:solidFill>
                  <a:srgbClr val="0A082D"/>
                </a:solidFill>
              </a:rPr>
              <a:t>A</a:t>
            </a:r>
            <a:r>
              <a:rPr sz="4950" spc="619" dirty="0">
                <a:solidFill>
                  <a:srgbClr val="0A082D"/>
                </a:solidFill>
              </a:rPr>
              <a:t> </a:t>
            </a:r>
            <a:r>
              <a:rPr sz="4950" spc="124" dirty="0">
                <a:solidFill>
                  <a:srgbClr val="0A082D"/>
                </a:solidFill>
              </a:rPr>
              <a:t>STARTUP</a:t>
            </a:r>
            <a:endParaRPr sz="4950" dirty="0"/>
          </a:p>
        </p:txBody>
      </p:sp>
      <p:sp>
        <p:nvSpPr>
          <p:cNvPr id="3" name="object 3"/>
          <p:cNvSpPr/>
          <p:nvPr/>
        </p:nvSpPr>
        <p:spPr>
          <a:xfrm>
            <a:off x="533400" y="2888249"/>
            <a:ext cx="1113663" cy="1085010"/>
          </a:xfrm>
          <a:custGeom>
            <a:avLst/>
            <a:gdLst/>
            <a:ahLst/>
            <a:cxnLst/>
            <a:rect l="l" t="t" r="r" b="b"/>
            <a:pathLst>
              <a:path w="1280160" h="1278889">
                <a:moveTo>
                  <a:pt x="640079" y="0"/>
                </a:moveTo>
                <a:lnTo>
                  <a:pt x="592310" y="1753"/>
                </a:lnTo>
                <a:lnTo>
                  <a:pt x="545494" y="6932"/>
                </a:lnTo>
                <a:lnTo>
                  <a:pt x="499755" y="15412"/>
                </a:lnTo>
                <a:lnTo>
                  <a:pt x="455217" y="27070"/>
                </a:lnTo>
                <a:lnTo>
                  <a:pt x="412003" y="41781"/>
                </a:lnTo>
                <a:lnTo>
                  <a:pt x="370239" y="59423"/>
                </a:lnTo>
                <a:lnTo>
                  <a:pt x="330046" y="79872"/>
                </a:lnTo>
                <a:lnTo>
                  <a:pt x="291550" y="103004"/>
                </a:lnTo>
                <a:lnTo>
                  <a:pt x="254874" y="128695"/>
                </a:lnTo>
                <a:lnTo>
                  <a:pt x="220141" y="156822"/>
                </a:lnTo>
                <a:lnTo>
                  <a:pt x="187475" y="187261"/>
                </a:lnTo>
                <a:lnTo>
                  <a:pt x="157001" y="219888"/>
                </a:lnTo>
                <a:lnTo>
                  <a:pt x="128842" y="254580"/>
                </a:lnTo>
                <a:lnTo>
                  <a:pt x="103121" y="291213"/>
                </a:lnTo>
                <a:lnTo>
                  <a:pt x="79963" y="329664"/>
                </a:lnTo>
                <a:lnTo>
                  <a:pt x="59490" y="369808"/>
                </a:lnTo>
                <a:lnTo>
                  <a:pt x="41828" y="411523"/>
                </a:lnTo>
                <a:lnTo>
                  <a:pt x="27100" y="454683"/>
                </a:lnTo>
                <a:lnTo>
                  <a:pt x="15429" y="499167"/>
                </a:lnTo>
                <a:lnTo>
                  <a:pt x="6940" y="544850"/>
                </a:lnTo>
                <a:lnTo>
                  <a:pt x="1755" y="591608"/>
                </a:lnTo>
                <a:lnTo>
                  <a:pt x="0" y="639317"/>
                </a:lnTo>
                <a:lnTo>
                  <a:pt x="1755" y="687027"/>
                </a:lnTo>
                <a:lnTo>
                  <a:pt x="6940" y="733785"/>
                </a:lnTo>
                <a:lnTo>
                  <a:pt x="15429" y="779468"/>
                </a:lnTo>
                <a:lnTo>
                  <a:pt x="27100" y="823952"/>
                </a:lnTo>
                <a:lnTo>
                  <a:pt x="41828" y="867112"/>
                </a:lnTo>
                <a:lnTo>
                  <a:pt x="59490" y="908827"/>
                </a:lnTo>
                <a:lnTo>
                  <a:pt x="79963" y="948971"/>
                </a:lnTo>
                <a:lnTo>
                  <a:pt x="103121" y="987422"/>
                </a:lnTo>
                <a:lnTo>
                  <a:pt x="128842" y="1024055"/>
                </a:lnTo>
                <a:lnTo>
                  <a:pt x="157001" y="1058747"/>
                </a:lnTo>
                <a:lnTo>
                  <a:pt x="187475" y="1091374"/>
                </a:lnTo>
                <a:lnTo>
                  <a:pt x="220141" y="1121813"/>
                </a:lnTo>
                <a:lnTo>
                  <a:pt x="254874" y="1149940"/>
                </a:lnTo>
                <a:lnTo>
                  <a:pt x="291550" y="1175631"/>
                </a:lnTo>
                <a:lnTo>
                  <a:pt x="330046" y="1198763"/>
                </a:lnTo>
                <a:lnTo>
                  <a:pt x="370239" y="1219212"/>
                </a:lnTo>
                <a:lnTo>
                  <a:pt x="412003" y="1236854"/>
                </a:lnTo>
                <a:lnTo>
                  <a:pt x="455217" y="1251565"/>
                </a:lnTo>
                <a:lnTo>
                  <a:pt x="499755" y="1263223"/>
                </a:lnTo>
                <a:lnTo>
                  <a:pt x="545494" y="1271703"/>
                </a:lnTo>
                <a:lnTo>
                  <a:pt x="592310" y="1276882"/>
                </a:lnTo>
                <a:lnTo>
                  <a:pt x="640079" y="1278636"/>
                </a:lnTo>
                <a:lnTo>
                  <a:pt x="687857" y="1276882"/>
                </a:lnTo>
                <a:lnTo>
                  <a:pt x="734680" y="1271703"/>
                </a:lnTo>
                <a:lnTo>
                  <a:pt x="780424" y="1263223"/>
                </a:lnTo>
                <a:lnTo>
                  <a:pt x="824966" y="1251565"/>
                </a:lnTo>
                <a:lnTo>
                  <a:pt x="868181" y="1236854"/>
                </a:lnTo>
                <a:lnTo>
                  <a:pt x="909948" y="1219212"/>
                </a:lnTo>
                <a:lnTo>
                  <a:pt x="950141" y="1198763"/>
                </a:lnTo>
                <a:lnTo>
                  <a:pt x="988637" y="1175631"/>
                </a:lnTo>
                <a:lnTo>
                  <a:pt x="1025313" y="1149940"/>
                </a:lnTo>
                <a:lnTo>
                  <a:pt x="1060044" y="1121813"/>
                </a:lnTo>
                <a:lnTo>
                  <a:pt x="1092707" y="1091374"/>
                </a:lnTo>
                <a:lnTo>
                  <a:pt x="1123179" y="1058747"/>
                </a:lnTo>
                <a:lnTo>
                  <a:pt x="1151336" y="1024055"/>
                </a:lnTo>
                <a:lnTo>
                  <a:pt x="1177054" y="987422"/>
                </a:lnTo>
                <a:lnTo>
                  <a:pt x="1200210" y="948971"/>
                </a:lnTo>
                <a:lnTo>
                  <a:pt x="1220679" y="908827"/>
                </a:lnTo>
                <a:lnTo>
                  <a:pt x="1238338" y="867112"/>
                </a:lnTo>
                <a:lnTo>
                  <a:pt x="1253064" y="823952"/>
                </a:lnTo>
                <a:lnTo>
                  <a:pt x="1264733" y="779468"/>
                </a:lnTo>
                <a:lnTo>
                  <a:pt x="1273221" y="733785"/>
                </a:lnTo>
                <a:lnTo>
                  <a:pt x="1278404" y="687027"/>
                </a:lnTo>
                <a:lnTo>
                  <a:pt x="1280159" y="639317"/>
                </a:lnTo>
                <a:lnTo>
                  <a:pt x="1278404" y="591608"/>
                </a:lnTo>
                <a:lnTo>
                  <a:pt x="1273221" y="544850"/>
                </a:lnTo>
                <a:lnTo>
                  <a:pt x="1264733" y="499167"/>
                </a:lnTo>
                <a:lnTo>
                  <a:pt x="1253064" y="454683"/>
                </a:lnTo>
                <a:lnTo>
                  <a:pt x="1238338" y="411523"/>
                </a:lnTo>
                <a:lnTo>
                  <a:pt x="1220679" y="369808"/>
                </a:lnTo>
                <a:lnTo>
                  <a:pt x="1200210" y="329664"/>
                </a:lnTo>
                <a:lnTo>
                  <a:pt x="1177054" y="291213"/>
                </a:lnTo>
                <a:lnTo>
                  <a:pt x="1151336" y="254580"/>
                </a:lnTo>
                <a:lnTo>
                  <a:pt x="1123179" y="219888"/>
                </a:lnTo>
                <a:lnTo>
                  <a:pt x="1092708" y="187261"/>
                </a:lnTo>
                <a:lnTo>
                  <a:pt x="1060044" y="156822"/>
                </a:lnTo>
                <a:lnTo>
                  <a:pt x="1025313" y="128695"/>
                </a:lnTo>
                <a:lnTo>
                  <a:pt x="988637" y="103004"/>
                </a:lnTo>
                <a:lnTo>
                  <a:pt x="950141" y="79872"/>
                </a:lnTo>
                <a:lnTo>
                  <a:pt x="909948" y="59423"/>
                </a:lnTo>
                <a:lnTo>
                  <a:pt x="868181" y="41781"/>
                </a:lnTo>
                <a:lnTo>
                  <a:pt x="824966" y="27070"/>
                </a:lnTo>
                <a:lnTo>
                  <a:pt x="780424" y="15412"/>
                </a:lnTo>
                <a:lnTo>
                  <a:pt x="734680" y="6932"/>
                </a:lnTo>
                <a:lnTo>
                  <a:pt x="687857" y="1753"/>
                </a:lnTo>
                <a:lnTo>
                  <a:pt x="640079" y="0"/>
                </a:lnTo>
                <a:close/>
              </a:path>
            </a:pathLst>
          </a:custGeom>
          <a:solidFill>
            <a:srgbClr val="1B376D"/>
          </a:solidFill>
        </p:spPr>
        <p:txBody>
          <a:bodyPr wrap="square" lIns="0" tIns="0" rIns="0" bIns="0" rtlCol="0"/>
          <a:lstStyle/>
          <a:p>
            <a:endParaRPr/>
          </a:p>
        </p:txBody>
      </p:sp>
      <p:sp>
        <p:nvSpPr>
          <p:cNvPr id="4" name="object 4"/>
          <p:cNvSpPr/>
          <p:nvPr/>
        </p:nvSpPr>
        <p:spPr>
          <a:xfrm>
            <a:off x="533400" y="2895600"/>
            <a:ext cx="1113663" cy="1077467"/>
          </a:xfrm>
          <a:custGeom>
            <a:avLst/>
            <a:gdLst/>
            <a:ahLst/>
            <a:cxnLst/>
            <a:rect l="l" t="t" r="r" b="b"/>
            <a:pathLst>
              <a:path w="1280160" h="1270000">
                <a:moveTo>
                  <a:pt x="607441" y="1257300"/>
                </a:moveTo>
                <a:lnTo>
                  <a:pt x="511047" y="1257300"/>
                </a:lnTo>
                <a:lnTo>
                  <a:pt x="542670" y="1270000"/>
                </a:lnTo>
                <a:lnTo>
                  <a:pt x="639826" y="1270000"/>
                </a:lnTo>
                <a:lnTo>
                  <a:pt x="607441" y="1257300"/>
                </a:lnTo>
                <a:close/>
              </a:path>
              <a:path w="1280160" h="1270000">
                <a:moveTo>
                  <a:pt x="769112" y="1257300"/>
                </a:moveTo>
                <a:lnTo>
                  <a:pt x="672084" y="1257300"/>
                </a:lnTo>
                <a:lnTo>
                  <a:pt x="639826" y="1270000"/>
                </a:lnTo>
                <a:lnTo>
                  <a:pt x="737615" y="1270000"/>
                </a:lnTo>
                <a:lnTo>
                  <a:pt x="769112" y="1257300"/>
                </a:lnTo>
                <a:close/>
              </a:path>
              <a:path w="1280160" h="1270000">
                <a:moveTo>
                  <a:pt x="453135" y="1231900"/>
                </a:moveTo>
                <a:lnTo>
                  <a:pt x="419988" y="1231900"/>
                </a:lnTo>
                <a:lnTo>
                  <a:pt x="449706" y="1244600"/>
                </a:lnTo>
                <a:lnTo>
                  <a:pt x="480187" y="1257300"/>
                </a:lnTo>
                <a:lnTo>
                  <a:pt x="513206" y="1257300"/>
                </a:lnTo>
                <a:lnTo>
                  <a:pt x="453135" y="1231900"/>
                </a:lnTo>
                <a:close/>
              </a:path>
              <a:path w="1280160" h="1270000">
                <a:moveTo>
                  <a:pt x="860170" y="1231900"/>
                </a:moveTo>
                <a:lnTo>
                  <a:pt x="826643" y="1231900"/>
                </a:lnTo>
                <a:lnTo>
                  <a:pt x="766444" y="1257300"/>
                </a:lnTo>
                <a:lnTo>
                  <a:pt x="800100" y="1257300"/>
                </a:lnTo>
                <a:lnTo>
                  <a:pt x="860170" y="1231900"/>
                </a:lnTo>
                <a:close/>
              </a:path>
              <a:path w="1280160" h="1270000">
                <a:moveTo>
                  <a:pt x="544703" y="12700"/>
                </a:moveTo>
                <a:lnTo>
                  <a:pt x="480059" y="12700"/>
                </a:lnTo>
                <a:lnTo>
                  <a:pt x="449706" y="25400"/>
                </a:lnTo>
                <a:lnTo>
                  <a:pt x="390906" y="50800"/>
                </a:lnTo>
                <a:lnTo>
                  <a:pt x="334987" y="76200"/>
                </a:lnTo>
                <a:lnTo>
                  <a:pt x="282219" y="101600"/>
                </a:lnTo>
                <a:lnTo>
                  <a:pt x="257073" y="127000"/>
                </a:lnTo>
                <a:lnTo>
                  <a:pt x="232981" y="139700"/>
                </a:lnTo>
                <a:lnTo>
                  <a:pt x="209740" y="165100"/>
                </a:lnTo>
                <a:lnTo>
                  <a:pt x="187451" y="190500"/>
                </a:lnTo>
                <a:lnTo>
                  <a:pt x="166306" y="203200"/>
                </a:lnTo>
                <a:lnTo>
                  <a:pt x="127165" y="254000"/>
                </a:lnTo>
                <a:lnTo>
                  <a:pt x="92671" y="304800"/>
                </a:lnTo>
                <a:lnTo>
                  <a:pt x="63157" y="355600"/>
                </a:lnTo>
                <a:lnTo>
                  <a:pt x="50291" y="393700"/>
                </a:lnTo>
                <a:lnTo>
                  <a:pt x="38862" y="419100"/>
                </a:lnTo>
                <a:lnTo>
                  <a:pt x="28765" y="444500"/>
                </a:lnTo>
                <a:lnTo>
                  <a:pt x="20192" y="482600"/>
                </a:lnTo>
                <a:lnTo>
                  <a:pt x="13055" y="508000"/>
                </a:lnTo>
                <a:lnTo>
                  <a:pt x="7327" y="533400"/>
                </a:lnTo>
                <a:lnTo>
                  <a:pt x="3327" y="571500"/>
                </a:lnTo>
                <a:lnTo>
                  <a:pt x="850" y="609600"/>
                </a:lnTo>
                <a:lnTo>
                  <a:pt x="0" y="635000"/>
                </a:lnTo>
                <a:lnTo>
                  <a:pt x="762" y="673100"/>
                </a:lnTo>
                <a:lnTo>
                  <a:pt x="3238" y="698500"/>
                </a:lnTo>
                <a:lnTo>
                  <a:pt x="7327" y="736600"/>
                </a:lnTo>
                <a:lnTo>
                  <a:pt x="12953" y="762000"/>
                </a:lnTo>
                <a:lnTo>
                  <a:pt x="20104" y="800100"/>
                </a:lnTo>
                <a:lnTo>
                  <a:pt x="28765" y="825500"/>
                </a:lnTo>
                <a:lnTo>
                  <a:pt x="38862" y="850900"/>
                </a:lnTo>
                <a:lnTo>
                  <a:pt x="50291" y="889000"/>
                </a:lnTo>
                <a:lnTo>
                  <a:pt x="77254" y="939800"/>
                </a:lnTo>
                <a:lnTo>
                  <a:pt x="109347" y="990600"/>
                </a:lnTo>
                <a:lnTo>
                  <a:pt x="146202" y="1041400"/>
                </a:lnTo>
                <a:lnTo>
                  <a:pt x="187451" y="1092200"/>
                </a:lnTo>
                <a:lnTo>
                  <a:pt x="209740" y="1104900"/>
                </a:lnTo>
                <a:lnTo>
                  <a:pt x="232981" y="1130300"/>
                </a:lnTo>
                <a:lnTo>
                  <a:pt x="257073" y="1143000"/>
                </a:lnTo>
                <a:lnTo>
                  <a:pt x="282219" y="1168400"/>
                </a:lnTo>
                <a:lnTo>
                  <a:pt x="308228" y="1181100"/>
                </a:lnTo>
                <a:lnTo>
                  <a:pt x="334987" y="1193800"/>
                </a:lnTo>
                <a:lnTo>
                  <a:pt x="362584" y="1219200"/>
                </a:lnTo>
                <a:lnTo>
                  <a:pt x="390906" y="1231900"/>
                </a:lnTo>
                <a:lnTo>
                  <a:pt x="423925" y="1231900"/>
                </a:lnTo>
                <a:lnTo>
                  <a:pt x="395350" y="1219200"/>
                </a:lnTo>
                <a:lnTo>
                  <a:pt x="340537" y="1193800"/>
                </a:lnTo>
                <a:lnTo>
                  <a:pt x="314312" y="1168400"/>
                </a:lnTo>
                <a:lnTo>
                  <a:pt x="288772" y="1155700"/>
                </a:lnTo>
                <a:lnTo>
                  <a:pt x="264121" y="1143000"/>
                </a:lnTo>
                <a:lnTo>
                  <a:pt x="240537" y="1117600"/>
                </a:lnTo>
                <a:lnTo>
                  <a:pt x="217716" y="1104900"/>
                </a:lnTo>
                <a:lnTo>
                  <a:pt x="195846" y="1079500"/>
                </a:lnTo>
                <a:lnTo>
                  <a:pt x="175132" y="1054100"/>
                </a:lnTo>
                <a:lnTo>
                  <a:pt x="155435" y="1041400"/>
                </a:lnTo>
                <a:lnTo>
                  <a:pt x="136728" y="1016000"/>
                </a:lnTo>
                <a:lnTo>
                  <a:pt x="102946" y="965200"/>
                </a:lnTo>
                <a:lnTo>
                  <a:pt x="74002" y="914400"/>
                </a:lnTo>
                <a:lnTo>
                  <a:pt x="61391" y="876300"/>
                </a:lnTo>
                <a:lnTo>
                  <a:pt x="50203" y="850900"/>
                </a:lnTo>
                <a:lnTo>
                  <a:pt x="40309" y="825500"/>
                </a:lnTo>
                <a:lnTo>
                  <a:pt x="31826" y="787400"/>
                </a:lnTo>
                <a:lnTo>
                  <a:pt x="24828" y="762000"/>
                </a:lnTo>
                <a:lnTo>
                  <a:pt x="19342" y="736600"/>
                </a:lnTo>
                <a:lnTo>
                  <a:pt x="15328" y="698500"/>
                </a:lnTo>
                <a:lnTo>
                  <a:pt x="12915" y="673100"/>
                </a:lnTo>
                <a:lnTo>
                  <a:pt x="12191" y="635000"/>
                </a:lnTo>
                <a:lnTo>
                  <a:pt x="13042" y="609600"/>
                </a:lnTo>
                <a:lnTo>
                  <a:pt x="15493" y="571500"/>
                </a:lnTo>
                <a:lnTo>
                  <a:pt x="19431" y="546100"/>
                </a:lnTo>
                <a:lnTo>
                  <a:pt x="25044" y="508000"/>
                </a:lnTo>
                <a:lnTo>
                  <a:pt x="32067" y="482600"/>
                </a:lnTo>
                <a:lnTo>
                  <a:pt x="40500" y="444500"/>
                </a:lnTo>
                <a:lnTo>
                  <a:pt x="50406" y="419100"/>
                </a:lnTo>
                <a:lnTo>
                  <a:pt x="74256" y="368300"/>
                </a:lnTo>
                <a:lnTo>
                  <a:pt x="103238" y="317500"/>
                </a:lnTo>
                <a:lnTo>
                  <a:pt x="137096" y="266700"/>
                </a:lnTo>
                <a:lnTo>
                  <a:pt x="175526" y="215900"/>
                </a:lnTo>
                <a:lnTo>
                  <a:pt x="218135" y="177800"/>
                </a:lnTo>
                <a:lnTo>
                  <a:pt x="240957" y="152400"/>
                </a:lnTo>
                <a:lnTo>
                  <a:pt x="264617" y="139700"/>
                </a:lnTo>
                <a:lnTo>
                  <a:pt x="289267" y="114300"/>
                </a:lnTo>
                <a:lnTo>
                  <a:pt x="314807" y="101600"/>
                </a:lnTo>
                <a:lnTo>
                  <a:pt x="368172" y="76200"/>
                </a:lnTo>
                <a:lnTo>
                  <a:pt x="453644" y="38100"/>
                </a:lnTo>
                <a:lnTo>
                  <a:pt x="483362" y="25400"/>
                </a:lnTo>
                <a:lnTo>
                  <a:pt x="513841" y="25400"/>
                </a:lnTo>
                <a:lnTo>
                  <a:pt x="544703" y="12700"/>
                </a:lnTo>
                <a:close/>
              </a:path>
              <a:path w="1280160" h="1270000">
                <a:moveTo>
                  <a:pt x="800100" y="12700"/>
                </a:moveTo>
                <a:lnTo>
                  <a:pt x="736092" y="12700"/>
                </a:lnTo>
                <a:lnTo>
                  <a:pt x="766952" y="25400"/>
                </a:lnTo>
                <a:lnTo>
                  <a:pt x="797306" y="25400"/>
                </a:lnTo>
                <a:lnTo>
                  <a:pt x="856361" y="50800"/>
                </a:lnTo>
                <a:lnTo>
                  <a:pt x="912621" y="76200"/>
                </a:lnTo>
                <a:lnTo>
                  <a:pt x="965962" y="101600"/>
                </a:lnTo>
                <a:lnTo>
                  <a:pt x="1016000" y="139700"/>
                </a:lnTo>
                <a:lnTo>
                  <a:pt x="1039749" y="152400"/>
                </a:lnTo>
                <a:lnTo>
                  <a:pt x="1062482" y="177800"/>
                </a:lnTo>
                <a:lnTo>
                  <a:pt x="1084326" y="190500"/>
                </a:lnTo>
                <a:lnTo>
                  <a:pt x="1105027" y="215900"/>
                </a:lnTo>
                <a:lnTo>
                  <a:pt x="1143381" y="266700"/>
                </a:lnTo>
                <a:lnTo>
                  <a:pt x="1177163" y="317500"/>
                </a:lnTo>
                <a:lnTo>
                  <a:pt x="1206119" y="368300"/>
                </a:lnTo>
                <a:lnTo>
                  <a:pt x="1229995" y="419100"/>
                </a:lnTo>
                <a:lnTo>
                  <a:pt x="1248283" y="482600"/>
                </a:lnTo>
                <a:lnTo>
                  <a:pt x="1255395" y="508000"/>
                </a:lnTo>
                <a:lnTo>
                  <a:pt x="1260856" y="546100"/>
                </a:lnTo>
                <a:lnTo>
                  <a:pt x="1264665" y="571500"/>
                </a:lnTo>
                <a:lnTo>
                  <a:pt x="1267206" y="609600"/>
                </a:lnTo>
                <a:lnTo>
                  <a:pt x="1267078" y="673100"/>
                </a:lnTo>
                <a:lnTo>
                  <a:pt x="1260728" y="736600"/>
                </a:lnTo>
                <a:lnTo>
                  <a:pt x="1255140" y="762000"/>
                </a:lnTo>
                <a:lnTo>
                  <a:pt x="1248156" y="800100"/>
                </a:lnTo>
                <a:lnTo>
                  <a:pt x="1239646" y="825500"/>
                </a:lnTo>
                <a:lnTo>
                  <a:pt x="1229740" y="850900"/>
                </a:lnTo>
                <a:lnTo>
                  <a:pt x="1218564" y="876300"/>
                </a:lnTo>
                <a:lnTo>
                  <a:pt x="1205864" y="914400"/>
                </a:lnTo>
                <a:lnTo>
                  <a:pt x="1176908" y="965200"/>
                </a:lnTo>
                <a:lnTo>
                  <a:pt x="1143127" y="1016000"/>
                </a:lnTo>
                <a:lnTo>
                  <a:pt x="1104645" y="1054100"/>
                </a:lnTo>
                <a:lnTo>
                  <a:pt x="1083818" y="1079500"/>
                </a:lnTo>
                <a:lnTo>
                  <a:pt x="1062101" y="1104900"/>
                </a:lnTo>
                <a:lnTo>
                  <a:pt x="1039240" y="1117600"/>
                </a:lnTo>
                <a:lnTo>
                  <a:pt x="1015492" y="1143000"/>
                </a:lnTo>
                <a:lnTo>
                  <a:pt x="990981" y="1155700"/>
                </a:lnTo>
                <a:lnTo>
                  <a:pt x="965453" y="1168400"/>
                </a:lnTo>
                <a:lnTo>
                  <a:pt x="939038" y="1193800"/>
                </a:lnTo>
                <a:lnTo>
                  <a:pt x="912113" y="1206500"/>
                </a:lnTo>
                <a:lnTo>
                  <a:pt x="884301" y="1219200"/>
                </a:lnTo>
                <a:lnTo>
                  <a:pt x="855726" y="1231900"/>
                </a:lnTo>
                <a:lnTo>
                  <a:pt x="889253" y="1231900"/>
                </a:lnTo>
                <a:lnTo>
                  <a:pt x="917575" y="1219200"/>
                </a:lnTo>
                <a:lnTo>
                  <a:pt x="945133" y="1193800"/>
                </a:lnTo>
                <a:lnTo>
                  <a:pt x="972057" y="1181100"/>
                </a:lnTo>
                <a:lnTo>
                  <a:pt x="997965" y="1168400"/>
                </a:lnTo>
                <a:lnTo>
                  <a:pt x="1023112" y="1143000"/>
                </a:lnTo>
                <a:lnTo>
                  <a:pt x="1047242" y="1130300"/>
                </a:lnTo>
                <a:lnTo>
                  <a:pt x="1070483" y="1104900"/>
                </a:lnTo>
                <a:lnTo>
                  <a:pt x="1092708" y="1092200"/>
                </a:lnTo>
                <a:lnTo>
                  <a:pt x="1113789" y="1066800"/>
                </a:lnTo>
                <a:lnTo>
                  <a:pt x="1153033" y="1016000"/>
                </a:lnTo>
                <a:lnTo>
                  <a:pt x="1187450" y="965200"/>
                </a:lnTo>
                <a:lnTo>
                  <a:pt x="1217040" y="914400"/>
                </a:lnTo>
                <a:lnTo>
                  <a:pt x="1241298" y="850900"/>
                </a:lnTo>
                <a:lnTo>
                  <a:pt x="1251331" y="825500"/>
                </a:lnTo>
                <a:lnTo>
                  <a:pt x="1259967" y="800100"/>
                </a:lnTo>
                <a:lnTo>
                  <a:pt x="1267206" y="762000"/>
                </a:lnTo>
                <a:lnTo>
                  <a:pt x="1272794" y="736600"/>
                </a:lnTo>
                <a:lnTo>
                  <a:pt x="1276858" y="698500"/>
                </a:lnTo>
                <a:lnTo>
                  <a:pt x="1279270" y="673100"/>
                </a:lnTo>
                <a:lnTo>
                  <a:pt x="1280159" y="635000"/>
                </a:lnTo>
                <a:lnTo>
                  <a:pt x="1279270" y="609600"/>
                </a:lnTo>
                <a:lnTo>
                  <a:pt x="1276858" y="571500"/>
                </a:lnTo>
                <a:lnTo>
                  <a:pt x="1272794" y="533400"/>
                </a:lnTo>
                <a:lnTo>
                  <a:pt x="1267206" y="508000"/>
                </a:lnTo>
                <a:lnTo>
                  <a:pt x="1259967" y="482600"/>
                </a:lnTo>
                <a:lnTo>
                  <a:pt x="1251331" y="444500"/>
                </a:lnTo>
                <a:lnTo>
                  <a:pt x="1241298" y="419100"/>
                </a:lnTo>
                <a:lnTo>
                  <a:pt x="1229868" y="393700"/>
                </a:lnTo>
                <a:lnTo>
                  <a:pt x="1217040" y="355600"/>
                </a:lnTo>
                <a:lnTo>
                  <a:pt x="1187450" y="304800"/>
                </a:lnTo>
                <a:lnTo>
                  <a:pt x="1153033" y="254000"/>
                </a:lnTo>
                <a:lnTo>
                  <a:pt x="1113789" y="203200"/>
                </a:lnTo>
                <a:lnTo>
                  <a:pt x="1092708" y="190500"/>
                </a:lnTo>
                <a:lnTo>
                  <a:pt x="1070483" y="165100"/>
                </a:lnTo>
                <a:lnTo>
                  <a:pt x="1047242" y="139700"/>
                </a:lnTo>
                <a:lnTo>
                  <a:pt x="1023112" y="127000"/>
                </a:lnTo>
                <a:lnTo>
                  <a:pt x="997965" y="101600"/>
                </a:lnTo>
                <a:lnTo>
                  <a:pt x="945133" y="76200"/>
                </a:lnTo>
                <a:lnTo>
                  <a:pt x="889253" y="50800"/>
                </a:lnTo>
                <a:lnTo>
                  <a:pt x="830452" y="25400"/>
                </a:lnTo>
                <a:lnTo>
                  <a:pt x="800100" y="12700"/>
                </a:lnTo>
                <a:close/>
              </a:path>
              <a:path w="1280160" h="1270000">
                <a:moveTo>
                  <a:pt x="737615" y="0"/>
                </a:moveTo>
                <a:lnTo>
                  <a:pt x="542544" y="0"/>
                </a:lnTo>
                <a:lnTo>
                  <a:pt x="511047" y="12700"/>
                </a:lnTo>
                <a:lnTo>
                  <a:pt x="769112" y="12700"/>
                </a:lnTo>
                <a:lnTo>
                  <a:pt x="737615" y="0"/>
                </a:lnTo>
                <a:close/>
              </a:path>
            </a:pathLst>
          </a:custGeom>
          <a:solidFill>
            <a:srgbClr val="FFFFFF"/>
          </a:solidFill>
        </p:spPr>
        <p:txBody>
          <a:bodyPr wrap="square" lIns="0" tIns="0" rIns="0" bIns="0" rtlCol="0"/>
          <a:lstStyle/>
          <a:p>
            <a:endParaRPr/>
          </a:p>
        </p:txBody>
      </p:sp>
      <p:sp>
        <p:nvSpPr>
          <p:cNvPr id="5" name="object 5"/>
          <p:cNvSpPr txBox="1"/>
          <p:nvPr/>
        </p:nvSpPr>
        <p:spPr>
          <a:xfrm>
            <a:off x="533400" y="3152300"/>
            <a:ext cx="1098194" cy="394788"/>
          </a:xfrm>
          <a:prstGeom prst="rect">
            <a:avLst/>
          </a:prstGeom>
        </p:spPr>
        <p:txBody>
          <a:bodyPr vert="horz" wrap="square" lIns="0" tIns="37148" rIns="0" bIns="0" rtlCol="0">
            <a:spAutoFit/>
          </a:bodyPr>
          <a:lstStyle/>
          <a:p>
            <a:pPr marL="9049" marR="3810" indent="3334" algn="ctr">
              <a:lnSpc>
                <a:spcPct val="86400"/>
              </a:lnSpc>
              <a:spcBef>
                <a:spcPts val="293"/>
              </a:spcBef>
            </a:pPr>
            <a:r>
              <a:rPr sz="1350" spc="-4" dirty="0">
                <a:solidFill>
                  <a:srgbClr val="FFFFFF"/>
                </a:solidFill>
                <a:latin typeface="Arial"/>
                <a:cs typeface="Arial"/>
              </a:rPr>
              <a:t>New  B</a:t>
            </a:r>
            <a:r>
              <a:rPr sz="1350" spc="-11" dirty="0">
                <a:solidFill>
                  <a:srgbClr val="FFFFFF"/>
                </a:solidFill>
                <a:latin typeface="Arial"/>
                <a:cs typeface="Arial"/>
              </a:rPr>
              <a:t>u</a:t>
            </a:r>
            <a:r>
              <a:rPr sz="1350" spc="-4" dirty="0">
                <a:solidFill>
                  <a:srgbClr val="FFFFFF"/>
                </a:solidFill>
                <a:latin typeface="Arial"/>
                <a:cs typeface="Arial"/>
              </a:rPr>
              <a:t>si</a:t>
            </a:r>
            <a:r>
              <a:rPr sz="1350" spc="-11" dirty="0">
                <a:solidFill>
                  <a:srgbClr val="FFFFFF"/>
                </a:solidFill>
                <a:latin typeface="Arial"/>
                <a:cs typeface="Arial"/>
              </a:rPr>
              <a:t>n</a:t>
            </a:r>
            <a:r>
              <a:rPr sz="1350" spc="-4" dirty="0">
                <a:solidFill>
                  <a:srgbClr val="FFFFFF"/>
                </a:solidFill>
                <a:latin typeface="Arial"/>
                <a:cs typeface="Arial"/>
              </a:rPr>
              <a:t>es</a:t>
            </a:r>
            <a:r>
              <a:rPr sz="1350" dirty="0">
                <a:solidFill>
                  <a:srgbClr val="FFFFFF"/>
                </a:solidFill>
                <a:latin typeface="Arial"/>
                <a:cs typeface="Arial"/>
              </a:rPr>
              <a:t>s</a:t>
            </a:r>
            <a:endParaRPr sz="1350" dirty="0">
              <a:latin typeface="Arial"/>
              <a:cs typeface="Arial"/>
            </a:endParaRPr>
          </a:p>
        </p:txBody>
      </p:sp>
      <p:sp>
        <p:nvSpPr>
          <p:cNvPr id="6" name="object 6"/>
          <p:cNvSpPr/>
          <p:nvPr/>
        </p:nvSpPr>
        <p:spPr>
          <a:xfrm>
            <a:off x="1916251" y="3540614"/>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1B376D"/>
          </a:solidFill>
        </p:spPr>
        <p:txBody>
          <a:bodyPr wrap="square" lIns="0" tIns="0" rIns="0" bIns="0" rtlCol="0"/>
          <a:lstStyle/>
          <a:p>
            <a:endParaRPr/>
          </a:p>
        </p:txBody>
      </p:sp>
      <p:sp>
        <p:nvSpPr>
          <p:cNvPr id="7" name="object 7"/>
          <p:cNvSpPr/>
          <p:nvPr/>
        </p:nvSpPr>
        <p:spPr>
          <a:xfrm>
            <a:off x="1733068" y="3411056"/>
            <a:ext cx="473970" cy="148152"/>
          </a:xfrm>
          <a:custGeom>
            <a:avLst/>
            <a:gdLst/>
            <a:ahLst/>
            <a:cxnLst/>
            <a:rect l="l" t="t" r="r" b="b"/>
            <a:pathLst>
              <a:path w="544830" h="174625">
                <a:moveTo>
                  <a:pt x="544321" y="0"/>
                </a:moveTo>
                <a:lnTo>
                  <a:pt x="0" y="0"/>
                </a:lnTo>
                <a:lnTo>
                  <a:pt x="0" y="174243"/>
                </a:lnTo>
                <a:lnTo>
                  <a:pt x="544321" y="174243"/>
                </a:lnTo>
                <a:lnTo>
                  <a:pt x="544321" y="0"/>
                </a:lnTo>
                <a:close/>
              </a:path>
            </a:pathLst>
          </a:custGeom>
          <a:solidFill>
            <a:srgbClr val="1B376D"/>
          </a:solidFill>
        </p:spPr>
        <p:txBody>
          <a:bodyPr wrap="square" lIns="0" tIns="0" rIns="0" bIns="0" rtlCol="0"/>
          <a:lstStyle/>
          <a:p>
            <a:endParaRPr/>
          </a:p>
        </p:txBody>
      </p:sp>
      <p:sp>
        <p:nvSpPr>
          <p:cNvPr id="8" name="object 8"/>
          <p:cNvSpPr/>
          <p:nvPr/>
        </p:nvSpPr>
        <p:spPr>
          <a:xfrm>
            <a:off x="1916251" y="3270770"/>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1B376D"/>
          </a:solidFill>
        </p:spPr>
        <p:txBody>
          <a:bodyPr wrap="square" lIns="0" tIns="0" rIns="0" bIns="0" rtlCol="0"/>
          <a:lstStyle/>
          <a:p>
            <a:endParaRPr/>
          </a:p>
        </p:txBody>
      </p:sp>
      <p:sp>
        <p:nvSpPr>
          <p:cNvPr id="9" name="object 9"/>
          <p:cNvSpPr/>
          <p:nvPr/>
        </p:nvSpPr>
        <p:spPr>
          <a:xfrm>
            <a:off x="2204465" y="2888249"/>
            <a:ext cx="1113663" cy="1085010"/>
          </a:xfrm>
          <a:custGeom>
            <a:avLst/>
            <a:gdLst/>
            <a:ahLst/>
            <a:cxnLst/>
            <a:rect l="l" t="t" r="r" b="b"/>
            <a:pathLst>
              <a:path w="1280160" h="1278889">
                <a:moveTo>
                  <a:pt x="640079" y="0"/>
                </a:moveTo>
                <a:lnTo>
                  <a:pt x="592302" y="1753"/>
                </a:lnTo>
                <a:lnTo>
                  <a:pt x="545479" y="6932"/>
                </a:lnTo>
                <a:lnTo>
                  <a:pt x="499735" y="15412"/>
                </a:lnTo>
                <a:lnTo>
                  <a:pt x="455193" y="27070"/>
                </a:lnTo>
                <a:lnTo>
                  <a:pt x="411978" y="41781"/>
                </a:lnTo>
                <a:lnTo>
                  <a:pt x="370211" y="59423"/>
                </a:lnTo>
                <a:lnTo>
                  <a:pt x="330018" y="79872"/>
                </a:lnTo>
                <a:lnTo>
                  <a:pt x="291522" y="103004"/>
                </a:lnTo>
                <a:lnTo>
                  <a:pt x="254846" y="128695"/>
                </a:lnTo>
                <a:lnTo>
                  <a:pt x="220115" y="156822"/>
                </a:lnTo>
                <a:lnTo>
                  <a:pt x="187452" y="187261"/>
                </a:lnTo>
                <a:lnTo>
                  <a:pt x="156980" y="219888"/>
                </a:lnTo>
                <a:lnTo>
                  <a:pt x="128823" y="254580"/>
                </a:lnTo>
                <a:lnTo>
                  <a:pt x="103105" y="291213"/>
                </a:lnTo>
                <a:lnTo>
                  <a:pt x="79949" y="329664"/>
                </a:lnTo>
                <a:lnTo>
                  <a:pt x="59480" y="369808"/>
                </a:lnTo>
                <a:lnTo>
                  <a:pt x="41821" y="411523"/>
                </a:lnTo>
                <a:lnTo>
                  <a:pt x="27095" y="454683"/>
                </a:lnTo>
                <a:lnTo>
                  <a:pt x="15426" y="499167"/>
                </a:lnTo>
                <a:lnTo>
                  <a:pt x="6938" y="544850"/>
                </a:lnTo>
                <a:lnTo>
                  <a:pt x="1755" y="591608"/>
                </a:lnTo>
                <a:lnTo>
                  <a:pt x="0" y="639317"/>
                </a:lnTo>
                <a:lnTo>
                  <a:pt x="1755" y="687027"/>
                </a:lnTo>
                <a:lnTo>
                  <a:pt x="6938" y="733785"/>
                </a:lnTo>
                <a:lnTo>
                  <a:pt x="15426" y="779468"/>
                </a:lnTo>
                <a:lnTo>
                  <a:pt x="27095" y="823952"/>
                </a:lnTo>
                <a:lnTo>
                  <a:pt x="41821" y="867112"/>
                </a:lnTo>
                <a:lnTo>
                  <a:pt x="59480" y="908827"/>
                </a:lnTo>
                <a:lnTo>
                  <a:pt x="79949" y="948971"/>
                </a:lnTo>
                <a:lnTo>
                  <a:pt x="103105" y="987422"/>
                </a:lnTo>
                <a:lnTo>
                  <a:pt x="128823" y="1024055"/>
                </a:lnTo>
                <a:lnTo>
                  <a:pt x="156980" y="1058747"/>
                </a:lnTo>
                <a:lnTo>
                  <a:pt x="187452" y="1091374"/>
                </a:lnTo>
                <a:lnTo>
                  <a:pt x="220115" y="1121813"/>
                </a:lnTo>
                <a:lnTo>
                  <a:pt x="254846" y="1149940"/>
                </a:lnTo>
                <a:lnTo>
                  <a:pt x="291522" y="1175631"/>
                </a:lnTo>
                <a:lnTo>
                  <a:pt x="330018" y="1198763"/>
                </a:lnTo>
                <a:lnTo>
                  <a:pt x="370211" y="1219212"/>
                </a:lnTo>
                <a:lnTo>
                  <a:pt x="411978" y="1236854"/>
                </a:lnTo>
                <a:lnTo>
                  <a:pt x="455193" y="1251565"/>
                </a:lnTo>
                <a:lnTo>
                  <a:pt x="499735" y="1263223"/>
                </a:lnTo>
                <a:lnTo>
                  <a:pt x="545479" y="1271703"/>
                </a:lnTo>
                <a:lnTo>
                  <a:pt x="592302" y="1276882"/>
                </a:lnTo>
                <a:lnTo>
                  <a:pt x="640079" y="1278636"/>
                </a:lnTo>
                <a:lnTo>
                  <a:pt x="687857" y="1276882"/>
                </a:lnTo>
                <a:lnTo>
                  <a:pt x="734680" y="1271703"/>
                </a:lnTo>
                <a:lnTo>
                  <a:pt x="780424" y="1263223"/>
                </a:lnTo>
                <a:lnTo>
                  <a:pt x="824966" y="1251565"/>
                </a:lnTo>
                <a:lnTo>
                  <a:pt x="868181" y="1236854"/>
                </a:lnTo>
                <a:lnTo>
                  <a:pt x="909948" y="1219212"/>
                </a:lnTo>
                <a:lnTo>
                  <a:pt x="950141" y="1198763"/>
                </a:lnTo>
                <a:lnTo>
                  <a:pt x="988637" y="1175631"/>
                </a:lnTo>
                <a:lnTo>
                  <a:pt x="1025313" y="1149940"/>
                </a:lnTo>
                <a:lnTo>
                  <a:pt x="1060044" y="1121813"/>
                </a:lnTo>
                <a:lnTo>
                  <a:pt x="1092708" y="1091374"/>
                </a:lnTo>
                <a:lnTo>
                  <a:pt x="1123179" y="1058747"/>
                </a:lnTo>
                <a:lnTo>
                  <a:pt x="1151336" y="1024055"/>
                </a:lnTo>
                <a:lnTo>
                  <a:pt x="1177054" y="987422"/>
                </a:lnTo>
                <a:lnTo>
                  <a:pt x="1200210" y="948971"/>
                </a:lnTo>
                <a:lnTo>
                  <a:pt x="1220679" y="908827"/>
                </a:lnTo>
                <a:lnTo>
                  <a:pt x="1238338" y="867112"/>
                </a:lnTo>
                <a:lnTo>
                  <a:pt x="1253064" y="823952"/>
                </a:lnTo>
                <a:lnTo>
                  <a:pt x="1264733" y="779468"/>
                </a:lnTo>
                <a:lnTo>
                  <a:pt x="1273221" y="733785"/>
                </a:lnTo>
                <a:lnTo>
                  <a:pt x="1278404" y="687027"/>
                </a:lnTo>
                <a:lnTo>
                  <a:pt x="1280160" y="639317"/>
                </a:lnTo>
                <a:lnTo>
                  <a:pt x="1278404" y="591608"/>
                </a:lnTo>
                <a:lnTo>
                  <a:pt x="1273221" y="544850"/>
                </a:lnTo>
                <a:lnTo>
                  <a:pt x="1264733" y="499167"/>
                </a:lnTo>
                <a:lnTo>
                  <a:pt x="1253064" y="454683"/>
                </a:lnTo>
                <a:lnTo>
                  <a:pt x="1238338" y="411523"/>
                </a:lnTo>
                <a:lnTo>
                  <a:pt x="1220679" y="369808"/>
                </a:lnTo>
                <a:lnTo>
                  <a:pt x="1200210" y="329664"/>
                </a:lnTo>
                <a:lnTo>
                  <a:pt x="1177054" y="291213"/>
                </a:lnTo>
                <a:lnTo>
                  <a:pt x="1151336" y="254580"/>
                </a:lnTo>
                <a:lnTo>
                  <a:pt x="1123179" y="219888"/>
                </a:lnTo>
                <a:lnTo>
                  <a:pt x="1092708" y="187261"/>
                </a:lnTo>
                <a:lnTo>
                  <a:pt x="1060044" y="156822"/>
                </a:lnTo>
                <a:lnTo>
                  <a:pt x="1025313" y="128695"/>
                </a:lnTo>
                <a:lnTo>
                  <a:pt x="988637" y="103004"/>
                </a:lnTo>
                <a:lnTo>
                  <a:pt x="950141" y="79872"/>
                </a:lnTo>
                <a:lnTo>
                  <a:pt x="909948" y="59423"/>
                </a:lnTo>
                <a:lnTo>
                  <a:pt x="868181" y="41781"/>
                </a:lnTo>
                <a:lnTo>
                  <a:pt x="824966" y="27070"/>
                </a:lnTo>
                <a:lnTo>
                  <a:pt x="780424" y="15412"/>
                </a:lnTo>
                <a:lnTo>
                  <a:pt x="734680" y="6932"/>
                </a:lnTo>
                <a:lnTo>
                  <a:pt x="687857" y="1753"/>
                </a:lnTo>
                <a:lnTo>
                  <a:pt x="640079" y="0"/>
                </a:lnTo>
                <a:close/>
              </a:path>
            </a:pathLst>
          </a:custGeom>
          <a:solidFill>
            <a:srgbClr val="9EBD54"/>
          </a:solidFill>
        </p:spPr>
        <p:txBody>
          <a:bodyPr wrap="square" lIns="0" tIns="0" rIns="0" bIns="0" rtlCol="0"/>
          <a:lstStyle/>
          <a:p>
            <a:endParaRPr/>
          </a:p>
        </p:txBody>
      </p:sp>
      <p:sp>
        <p:nvSpPr>
          <p:cNvPr id="10" name="object 10"/>
          <p:cNvSpPr/>
          <p:nvPr/>
        </p:nvSpPr>
        <p:spPr>
          <a:xfrm>
            <a:off x="2204465" y="2895600"/>
            <a:ext cx="1113663" cy="1077467"/>
          </a:xfrm>
          <a:custGeom>
            <a:avLst/>
            <a:gdLst/>
            <a:ahLst/>
            <a:cxnLst/>
            <a:rect l="l" t="t" r="r" b="b"/>
            <a:pathLst>
              <a:path w="1280160" h="1270000">
                <a:moveTo>
                  <a:pt x="607440" y="1257300"/>
                </a:moveTo>
                <a:lnTo>
                  <a:pt x="511048" y="1257300"/>
                </a:lnTo>
                <a:lnTo>
                  <a:pt x="542671" y="1270000"/>
                </a:lnTo>
                <a:lnTo>
                  <a:pt x="639826" y="1270000"/>
                </a:lnTo>
                <a:lnTo>
                  <a:pt x="607440" y="1257300"/>
                </a:lnTo>
                <a:close/>
              </a:path>
              <a:path w="1280160" h="1270000">
                <a:moveTo>
                  <a:pt x="769112" y="1257300"/>
                </a:moveTo>
                <a:lnTo>
                  <a:pt x="672084" y="1257300"/>
                </a:lnTo>
                <a:lnTo>
                  <a:pt x="639826" y="1270000"/>
                </a:lnTo>
                <a:lnTo>
                  <a:pt x="737615" y="1270000"/>
                </a:lnTo>
                <a:lnTo>
                  <a:pt x="769112" y="1257300"/>
                </a:lnTo>
                <a:close/>
              </a:path>
              <a:path w="1280160" h="1270000">
                <a:moveTo>
                  <a:pt x="453136" y="1231900"/>
                </a:moveTo>
                <a:lnTo>
                  <a:pt x="419988" y="1231900"/>
                </a:lnTo>
                <a:lnTo>
                  <a:pt x="449707" y="1244600"/>
                </a:lnTo>
                <a:lnTo>
                  <a:pt x="480187" y="1257300"/>
                </a:lnTo>
                <a:lnTo>
                  <a:pt x="513207" y="1257300"/>
                </a:lnTo>
                <a:lnTo>
                  <a:pt x="453136" y="1231900"/>
                </a:lnTo>
                <a:close/>
              </a:path>
              <a:path w="1280160" h="1270000">
                <a:moveTo>
                  <a:pt x="860171" y="1231900"/>
                </a:moveTo>
                <a:lnTo>
                  <a:pt x="826642" y="1231900"/>
                </a:lnTo>
                <a:lnTo>
                  <a:pt x="766445" y="1257300"/>
                </a:lnTo>
                <a:lnTo>
                  <a:pt x="800100" y="1257300"/>
                </a:lnTo>
                <a:lnTo>
                  <a:pt x="860171" y="1231900"/>
                </a:lnTo>
                <a:close/>
              </a:path>
              <a:path w="1280160" h="1270000">
                <a:moveTo>
                  <a:pt x="544702" y="12700"/>
                </a:moveTo>
                <a:lnTo>
                  <a:pt x="480060" y="12700"/>
                </a:lnTo>
                <a:lnTo>
                  <a:pt x="449707" y="25400"/>
                </a:lnTo>
                <a:lnTo>
                  <a:pt x="390905" y="50800"/>
                </a:lnTo>
                <a:lnTo>
                  <a:pt x="335025" y="76200"/>
                </a:lnTo>
                <a:lnTo>
                  <a:pt x="282193" y="101600"/>
                </a:lnTo>
                <a:lnTo>
                  <a:pt x="257048" y="127000"/>
                </a:lnTo>
                <a:lnTo>
                  <a:pt x="232917" y="139700"/>
                </a:lnTo>
                <a:lnTo>
                  <a:pt x="209676" y="165100"/>
                </a:lnTo>
                <a:lnTo>
                  <a:pt x="187451" y="190500"/>
                </a:lnTo>
                <a:lnTo>
                  <a:pt x="166242" y="203200"/>
                </a:lnTo>
                <a:lnTo>
                  <a:pt x="127126" y="254000"/>
                </a:lnTo>
                <a:lnTo>
                  <a:pt x="92710" y="304800"/>
                </a:lnTo>
                <a:lnTo>
                  <a:pt x="63118" y="355600"/>
                </a:lnTo>
                <a:lnTo>
                  <a:pt x="50292" y="393700"/>
                </a:lnTo>
                <a:lnTo>
                  <a:pt x="38862" y="419100"/>
                </a:lnTo>
                <a:lnTo>
                  <a:pt x="28701" y="444500"/>
                </a:lnTo>
                <a:lnTo>
                  <a:pt x="20193" y="482600"/>
                </a:lnTo>
                <a:lnTo>
                  <a:pt x="13081" y="508000"/>
                </a:lnTo>
                <a:lnTo>
                  <a:pt x="7365" y="533400"/>
                </a:lnTo>
                <a:lnTo>
                  <a:pt x="3301" y="571500"/>
                </a:lnTo>
                <a:lnTo>
                  <a:pt x="888" y="609600"/>
                </a:lnTo>
                <a:lnTo>
                  <a:pt x="0" y="635000"/>
                </a:lnTo>
                <a:lnTo>
                  <a:pt x="762" y="673100"/>
                </a:lnTo>
                <a:lnTo>
                  <a:pt x="3175" y="698500"/>
                </a:lnTo>
                <a:lnTo>
                  <a:pt x="7365" y="736600"/>
                </a:lnTo>
                <a:lnTo>
                  <a:pt x="12954" y="762000"/>
                </a:lnTo>
                <a:lnTo>
                  <a:pt x="20065" y="800100"/>
                </a:lnTo>
                <a:lnTo>
                  <a:pt x="28701" y="825500"/>
                </a:lnTo>
                <a:lnTo>
                  <a:pt x="38862" y="850900"/>
                </a:lnTo>
                <a:lnTo>
                  <a:pt x="50292" y="889000"/>
                </a:lnTo>
                <a:lnTo>
                  <a:pt x="77215" y="939800"/>
                </a:lnTo>
                <a:lnTo>
                  <a:pt x="109347" y="990600"/>
                </a:lnTo>
                <a:lnTo>
                  <a:pt x="146176" y="1041400"/>
                </a:lnTo>
                <a:lnTo>
                  <a:pt x="187451" y="1092200"/>
                </a:lnTo>
                <a:lnTo>
                  <a:pt x="209676" y="1104900"/>
                </a:lnTo>
                <a:lnTo>
                  <a:pt x="232917" y="1130300"/>
                </a:lnTo>
                <a:lnTo>
                  <a:pt x="257048" y="1143000"/>
                </a:lnTo>
                <a:lnTo>
                  <a:pt x="282193" y="1168400"/>
                </a:lnTo>
                <a:lnTo>
                  <a:pt x="308228" y="1181100"/>
                </a:lnTo>
                <a:lnTo>
                  <a:pt x="335025" y="1193800"/>
                </a:lnTo>
                <a:lnTo>
                  <a:pt x="362585" y="1219200"/>
                </a:lnTo>
                <a:lnTo>
                  <a:pt x="390905" y="1231900"/>
                </a:lnTo>
                <a:lnTo>
                  <a:pt x="423925" y="1231900"/>
                </a:lnTo>
                <a:lnTo>
                  <a:pt x="395350" y="1219200"/>
                </a:lnTo>
                <a:lnTo>
                  <a:pt x="340487" y="1193800"/>
                </a:lnTo>
                <a:lnTo>
                  <a:pt x="314325" y="1168400"/>
                </a:lnTo>
                <a:lnTo>
                  <a:pt x="288798" y="1155700"/>
                </a:lnTo>
                <a:lnTo>
                  <a:pt x="264160" y="1143000"/>
                </a:lnTo>
                <a:lnTo>
                  <a:pt x="240537" y="1117600"/>
                </a:lnTo>
                <a:lnTo>
                  <a:pt x="217677" y="1104900"/>
                </a:lnTo>
                <a:lnTo>
                  <a:pt x="195834" y="1079500"/>
                </a:lnTo>
                <a:lnTo>
                  <a:pt x="175133" y="1054100"/>
                </a:lnTo>
                <a:lnTo>
                  <a:pt x="155448" y="1041400"/>
                </a:lnTo>
                <a:lnTo>
                  <a:pt x="136778" y="1016000"/>
                </a:lnTo>
                <a:lnTo>
                  <a:pt x="102996" y="965200"/>
                </a:lnTo>
                <a:lnTo>
                  <a:pt x="74040" y="914400"/>
                </a:lnTo>
                <a:lnTo>
                  <a:pt x="61340" y="876300"/>
                </a:lnTo>
                <a:lnTo>
                  <a:pt x="50164" y="850900"/>
                </a:lnTo>
                <a:lnTo>
                  <a:pt x="40258" y="825500"/>
                </a:lnTo>
                <a:lnTo>
                  <a:pt x="31876" y="787400"/>
                </a:lnTo>
                <a:lnTo>
                  <a:pt x="24892" y="762000"/>
                </a:lnTo>
                <a:lnTo>
                  <a:pt x="19304" y="736600"/>
                </a:lnTo>
                <a:lnTo>
                  <a:pt x="15367" y="698500"/>
                </a:lnTo>
                <a:lnTo>
                  <a:pt x="12954" y="673100"/>
                </a:lnTo>
                <a:lnTo>
                  <a:pt x="12192" y="635000"/>
                </a:lnTo>
                <a:lnTo>
                  <a:pt x="13081" y="609600"/>
                </a:lnTo>
                <a:lnTo>
                  <a:pt x="15493" y="571500"/>
                </a:lnTo>
                <a:lnTo>
                  <a:pt x="19431" y="546100"/>
                </a:lnTo>
                <a:lnTo>
                  <a:pt x="25018" y="508000"/>
                </a:lnTo>
                <a:lnTo>
                  <a:pt x="32131" y="482600"/>
                </a:lnTo>
                <a:lnTo>
                  <a:pt x="40512" y="444500"/>
                </a:lnTo>
                <a:lnTo>
                  <a:pt x="50418" y="419100"/>
                </a:lnTo>
                <a:lnTo>
                  <a:pt x="74294" y="368300"/>
                </a:lnTo>
                <a:lnTo>
                  <a:pt x="103250" y="317500"/>
                </a:lnTo>
                <a:lnTo>
                  <a:pt x="137033" y="266700"/>
                </a:lnTo>
                <a:lnTo>
                  <a:pt x="175513" y="215900"/>
                </a:lnTo>
                <a:lnTo>
                  <a:pt x="218186" y="177800"/>
                </a:lnTo>
                <a:lnTo>
                  <a:pt x="240918" y="152400"/>
                </a:lnTo>
                <a:lnTo>
                  <a:pt x="264667" y="139700"/>
                </a:lnTo>
                <a:lnTo>
                  <a:pt x="289305" y="114300"/>
                </a:lnTo>
                <a:lnTo>
                  <a:pt x="314833" y="101600"/>
                </a:lnTo>
                <a:lnTo>
                  <a:pt x="368173" y="76200"/>
                </a:lnTo>
                <a:lnTo>
                  <a:pt x="453643" y="38100"/>
                </a:lnTo>
                <a:lnTo>
                  <a:pt x="483362" y="25400"/>
                </a:lnTo>
                <a:lnTo>
                  <a:pt x="513841" y="25400"/>
                </a:lnTo>
                <a:lnTo>
                  <a:pt x="544702" y="12700"/>
                </a:lnTo>
                <a:close/>
              </a:path>
              <a:path w="1280160" h="1270000">
                <a:moveTo>
                  <a:pt x="800100" y="12700"/>
                </a:moveTo>
                <a:lnTo>
                  <a:pt x="736091" y="12700"/>
                </a:lnTo>
                <a:lnTo>
                  <a:pt x="766952" y="25400"/>
                </a:lnTo>
                <a:lnTo>
                  <a:pt x="797305" y="25400"/>
                </a:lnTo>
                <a:lnTo>
                  <a:pt x="856361" y="50800"/>
                </a:lnTo>
                <a:lnTo>
                  <a:pt x="912622" y="76200"/>
                </a:lnTo>
                <a:lnTo>
                  <a:pt x="965962" y="101600"/>
                </a:lnTo>
                <a:lnTo>
                  <a:pt x="1016000" y="139700"/>
                </a:lnTo>
                <a:lnTo>
                  <a:pt x="1039749" y="152400"/>
                </a:lnTo>
                <a:lnTo>
                  <a:pt x="1062482" y="177800"/>
                </a:lnTo>
                <a:lnTo>
                  <a:pt x="1084326" y="190500"/>
                </a:lnTo>
                <a:lnTo>
                  <a:pt x="1105027" y="215900"/>
                </a:lnTo>
                <a:lnTo>
                  <a:pt x="1143380" y="266700"/>
                </a:lnTo>
                <a:lnTo>
                  <a:pt x="1177163" y="317500"/>
                </a:lnTo>
                <a:lnTo>
                  <a:pt x="1206118" y="368300"/>
                </a:lnTo>
                <a:lnTo>
                  <a:pt x="1229995" y="419100"/>
                </a:lnTo>
                <a:lnTo>
                  <a:pt x="1248283" y="482600"/>
                </a:lnTo>
                <a:lnTo>
                  <a:pt x="1255395" y="508000"/>
                </a:lnTo>
                <a:lnTo>
                  <a:pt x="1260855" y="546100"/>
                </a:lnTo>
                <a:lnTo>
                  <a:pt x="1264665" y="571500"/>
                </a:lnTo>
                <a:lnTo>
                  <a:pt x="1267205" y="609600"/>
                </a:lnTo>
                <a:lnTo>
                  <a:pt x="1267078" y="673100"/>
                </a:lnTo>
                <a:lnTo>
                  <a:pt x="1260728" y="736600"/>
                </a:lnTo>
                <a:lnTo>
                  <a:pt x="1255140" y="762000"/>
                </a:lnTo>
                <a:lnTo>
                  <a:pt x="1248155" y="800100"/>
                </a:lnTo>
                <a:lnTo>
                  <a:pt x="1239647" y="825500"/>
                </a:lnTo>
                <a:lnTo>
                  <a:pt x="1229740" y="850900"/>
                </a:lnTo>
                <a:lnTo>
                  <a:pt x="1218564" y="876300"/>
                </a:lnTo>
                <a:lnTo>
                  <a:pt x="1205864" y="914400"/>
                </a:lnTo>
                <a:lnTo>
                  <a:pt x="1176909" y="965200"/>
                </a:lnTo>
                <a:lnTo>
                  <a:pt x="1143127" y="1016000"/>
                </a:lnTo>
                <a:lnTo>
                  <a:pt x="1104646" y="1054100"/>
                </a:lnTo>
                <a:lnTo>
                  <a:pt x="1083817" y="1079500"/>
                </a:lnTo>
                <a:lnTo>
                  <a:pt x="1062101" y="1104900"/>
                </a:lnTo>
                <a:lnTo>
                  <a:pt x="1039240" y="1117600"/>
                </a:lnTo>
                <a:lnTo>
                  <a:pt x="1015491" y="1143000"/>
                </a:lnTo>
                <a:lnTo>
                  <a:pt x="990980" y="1155700"/>
                </a:lnTo>
                <a:lnTo>
                  <a:pt x="965453" y="1168400"/>
                </a:lnTo>
                <a:lnTo>
                  <a:pt x="939038" y="1193800"/>
                </a:lnTo>
                <a:lnTo>
                  <a:pt x="912113" y="1206500"/>
                </a:lnTo>
                <a:lnTo>
                  <a:pt x="884301" y="1219200"/>
                </a:lnTo>
                <a:lnTo>
                  <a:pt x="855726" y="1231900"/>
                </a:lnTo>
                <a:lnTo>
                  <a:pt x="889253" y="1231900"/>
                </a:lnTo>
                <a:lnTo>
                  <a:pt x="917575" y="1219200"/>
                </a:lnTo>
                <a:lnTo>
                  <a:pt x="945134" y="1193800"/>
                </a:lnTo>
                <a:lnTo>
                  <a:pt x="972058" y="1181100"/>
                </a:lnTo>
                <a:lnTo>
                  <a:pt x="997965" y="1168400"/>
                </a:lnTo>
                <a:lnTo>
                  <a:pt x="1023112" y="1143000"/>
                </a:lnTo>
                <a:lnTo>
                  <a:pt x="1047241" y="1130300"/>
                </a:lnTo>
                <a:lnTo>
                  <a:pt x="1070483" y="1104900"/>
                </a:lnTo>
                <a:lnTo>
                  <a:pt x="1092708" y="1092200"/>
                </a:lnTo>
                <a:lnTo>
                  <a:pt x="1113789" y="1066800"/>
                </a:lnTo>
                <a:lnTo>
                  <a:pt x="1153033" y="1016000"/>
                </a:lnTo>
                <a:lnTo>
                  <a:pt x="1187450" y="965200"/>
                </a:lnTo>
                <a:lnTo>
                  <a:pt x="1217040" y="914400"/>
                </a:lnTo>
                <a:lnTo>
                  <a:pt x="1241298" y="850900"/>
                </a:lnTo>
                <a:lnTo>
                  <a:pt x="1251330" y="825500"/>
                </a:lnTo>
                <a:lnTo>
                  <a:pt x="1259966" y="800100"/>
                </a:lnTo>
                <a:lnTo>
                  <a:pt x="1267205" y="762000"/>
                </a:lnTo>
                <a:lnTo>
                  <a:pt x="1272793" y="736600"/>
                </a:lnTo>
                <a:lnTo>
                  <a:pt x="1276858" y="698500"/>
                </a:lnTo>
                <a:lnTo>
                  <a:pt x="1279271" y="673100"/>
                </a:lnTo>
                <a:lnTo>
                  <a:pt x="1280160" y="635000"/>
                </a:lnTo>
                <a:lnTo>
                  <a:pt x="1279271" y="609600"/>
                </a:lnTo>
                <a:lnTo>
                  <a:pt x="1276858" y="571500"/>
                </a:lnTo>
                <a:lnTo>
                  <a:pt x="1272793" y="533400"/>
                </a:lnTo>
                <a:lnTo>
                  <a:pt x="1267205" y="508000"/>
                </a:lnTo>
                <a:lnTo>
                  <a:pt x="1259966" y="482600"/>
                </a:lnTo>
                <a:lnTo>
                  <a:pt x="1251330" y="444500"/>
                </a:lnTo>
                <a:lnTo>
                  <a:pt x="1241298" y="419100"/>
                </a:lnTo>
                <a:lnTo>
                  <a:pt x="1229867" y="393700"/>
                </a:lnTo>
                <a:lnTo>
                  <a:pt x="1217040" y="355600"/>
                </a:lnTo>
                <a:lnTo>
                  <a:pt x="1187450" y="304800"/>
                </a:lnTo>
                <a:lnTo>
                  <a:pt x="1153033" y="254000"/>
                </a:lnTo>
                <a:lnTo>
                  <a:pt x="1113789" y="203200"/>
                </a:lnTo>
                <a:lnTo>
                  <a:pt x="1092708" y="190500"/>
                </a:lnTo>
                <a:lnTo>
                  <a:pt x="1070483" y="165100"/>
                </a:lnTo>
                <a:lnTo>
                  <a:pt x="1047241" y="139700"/>
                </a:lnTo>
                <a:lnTo>
                  <a:pt x="1023112" y="127000"/>
                </a:lnTo>
                <a:lnTo>
                  <a:pt x="997965" y="101600"/>
                </a:lnTo>
                <a:lnTo>
                  <a:pt x="945134" y="76200"/>
                </a:lnTo>
                <a:lnTo>
                  <a:pt x="889253" y="50800"/>
                </a:lnTo>
                <a:lnTo>
                  <a:pt x="830452" y="25400"/>
                </a:lnTo>
                <a:lnTo>
                  <a:pt x="800100" y="12700"/>
                </a:lnTo>
                <a:close/>
              </a:path>
              <a:path w="1280160" h="1270000">
                <a:moveTo>
                  <a:pt x="737615" y="0"/>
                </a:moveTo>
                <a:lnTo>
                  <a:pt x="542543" y="0"/>
                </a:lnTo>
                <a:lnTo>
                  <a:pt x="511048" y="12700"/>
                </a:lnTo>
                <a:lnTo>
                  <a:pt x="769112" y="12700"/>
                </a:lnTo>
                <a:lnTo>
                  <a:pt x="737615" y="0"/>
                </a:lnTo>
                <a:close/>
              </a:path>
            </a:pathLst>
          </a:custGeom>
          <a:solidFill>
            <a:srgbClr val="FFFFFF"/>
          </a:solidFill>
        </p:spPr>
        <p:txBody>
          <a:bodyPr wrap="square" lIns="0" tIns="0" rIns="0" bIns="0" rtlCol="0"/>
          <a:lstStyle/>
          <a:p>
            <a:endParaRPr/>
          </a:p>
        </p:txBody>
      </p:sp>
      <p:sp>
        <p:nvSpPr>
          <p:cNvPr id="11" name="object 11"/>
          <p:cNvSpPr txBox="1"/>
          <p:nvPr/>
        </p:nvSpPr>
        <p:spPr>
          <a:xfrm>
            <a:off x="2344632" y="3270771"/>
            <a:ext cx="842645" cy="225542"/>
          </a:xfrm>
          <a:prstGeom prst="rect">
            <a:avLst/>
          </a:prstGeom>
        </p:spPr>
        <p:txBody>
          <a:bodyPr vert="horz" wrap="square" lIns="0" tIns="10001" rIns="0" bIns="0" rtlCol="0">
            <a:spAutoFit/>
          </a:bodyPr>
          <a:lstStyle/>
          <a:p>
            <a:pPr marL="9525">
              <a:spcBef>
                <a:spcPts val="79"/>
              </a:spcBef>
            </a:pPr>
            <a:r>
              <a:rPr sz="1400" spc="-4" dirty="0">
                <a:solidFill>
                  <a:srgbClr val="FFFFFF"/>
                </a:solidFill>
                <a:latin typeface="Arial"/>
                <a:cs typeface="Arial"/>
              </a:rPr>
              <a:t>Innovation</a:t>
            </a:r>
            <a:endParaRPr sz="1400" dirty="0">
              <a:latin typeface="Arial"/>
              <a:cs typeface="Arial"/>
            </a:endParaRPr>
          </a:p>
        </p:txBody>
      </p:sp>
      <p:sp>
        <p:nvSpPr>
          <p:cNvPr id="12" name="object 12"/>
          <p:cNvSpPr/>
          <p:nvPr/>
        </p:nvSpPr>
        <p:spPr>
          <a:xfrm>
            <a:off x="3587317" y="3540614"/>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9EBD54"/>
          </a:solidFill>
        </p:spPr>
        <p:txBody>
          <a:bodyPr wrap="square" lIns="0" tIns="0" rIns="0" bIns="0" rtlCol="0"/>
          <a:lstStyle/>
          <a:p>
            <a:endParaRPr/>
          </a:p>
        </p:txBody>
      </p:sp>
      <p:sp>
        <p:nvSpPr>
          <p:cNvPr id="13" name="object 13"/>
          <p:cNvSpPr/>
          <p:nvPr/>
        </p:nvSpPr>
        <p:spPr>
          <a:xfrm>
            <a:off x="3404135" y="3411056"/>
            <a:ext cx="473970" cy="148152"/>
          </a:xfrm>
          <a:custGeom>
            <a:avLst/>
            <a:gdLst/>
            <a:ahLst/>
            <a:cxnLst/>
            <a:rect l="l" t="t" r="r" b="b"/>
            <a:pathLst>
              <a:path w="544829" h="174625">
                <a:moveTo>
                  <a:pt x="544322" y="0"/>
                </a:moveTo>
                <a:lnTo>
                  <a:pt x="0" y="0"/>
                </a:lnTo>
                <a:lnTo>
                  <a:pt x="0" y="174243"/>
                </a:lnTo>
                <a:lnTo>
                  <a:pt x="544322" y="174243"/>
                </a:lnTo>
                <a:lnTo>
                  <a:pt x="544322" y="0"/>
                </a:lnTo>
                <a:close/>
              </a:path>
            </a:pathLst>
          </a:custGeom>
          <a:solidFill>
            <a:srgbClr val="9EBD54"/>
          </a:solidFill>
        </p:spPr>
        <p:txBody>
          <a:bodyPr wrap="square" lIns="0" tIns="0" rIns="0" bIns="0" rtlCol="0"/>
          <a:lstStyle/>
          <a:p>
            <a:endParaRPr/>
          </a:p>
        </p:txBody>
      </p:sp>
      <p:sp>
        <p:nvSpPr>
          <p:cNvPr id="14" name="object 14"/>
          <p:cNvSpPr/>
          <p:nvPr/>
        </p:nvSpPr>
        <p:spPr>
          <a:xfrm>
            <a:off x="3587317" y="3270770"/>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9EBD54"/>
          </a:solidFill>
        </p:spPr>
        <p:txBody>
          <a:bodyPr wrap="square" lIns="0" tIns="0" rIns="0" bIns="0" rtlCol="0"/>
          <a:lstStyle/>
          <a:p>
            <a:endParaRPr/>
          </a:p>
        </p:txBody>
      </p:sp>
      <p:sp>
        <p:nvSpPr>
          <p:cNvPr id="15" name="object 15"/>
          <p:cNvSpPr/>
          <p:nvPr/>
        </p:nvSpPr>
        <p:spPr>
          <a:xfrm>
            <a:off x="3876826" y="2888249"/>
            <a:ext cx="1112559" cy="1085010"/>
          </a:xfrm>
          <a:custGeom>
            <a:avLst/>
            <a:gdLst/>
            <a:ahLst/>
            <a:cxnLst/>
            <a:rect l="l" t="t" r="r" b="b"/>
            <a:pathLst>
              <a:path w="1278890" h="1278889">
                <a:moveTo>
                  <a:pt x="639317" y="0"/>
                </a:moveTo>
                <a:lnTo>
                  <a:pt x="591608" y="1753"/>
                </a:lnTo>
                <a:lnTo>
                  <a:pt x="544850" y="6932"/>
                </a:lnTo>
                <a:lnTo>
                  <a:pt x="499167" y="15412"/>
                </a:lnTo>
                <a:lnTo>
                  <a:pt x="454683" y="27070"/>
                </a:lnTo>
                <a:lnTo>
                  <a:pt x="411523" y="41781"/>
                </a:lnTo>
                <a:lnTo>
                  <a:pt x="369808" y="59423"/>
                </a:lnTo>
                <a:lnTo>
                  <a:pt x="329664" y="79872"/>
                </a:lnTo>
                <a:lnTo>
                  <a:pt x="291213" y="103004"/>
                </a:lnTo>
                <a:lnTo>
                  <a:pt x="254580" y="128695"/>
                </a:lnTo>
                <a:lnTo>
                  <a:pt x="219888" y="156822"/>
                </a:lnTo>
                <a:lnTo>
                  <a:pt x="187261" y="187261"/>
                </a:lnTo>
                <a:lnTo>
                  <a:pt x="156822" y="219888"/>
                </a:lnTo>
                <a:lnTo>
                  <a:pt x="128695" y="254580"/>
                </a:lnTo>
                <a:lnTo>
                  <a:pt x="103004" y="291213"/>
                </a:lnTo>
                <a:lnTo>
                  <a:pt x="79872" y="329664"/>
                </a:lnTo>
                <a:lnTo>
                  <a:pt x="59423" y="369808"/>
                </a:lnTo>
                <a:lnTo>
                  <a:pt x="41781" y="411523"/>
                </a:lnTo>
                <a:lnTo>
                  <a:pt x="27070" y="454683"/>
                </a:lnTo>
                <a:lnTo>
                  <a:pt x="15412" y="499167"/>
                </a:lnTo>
                <a:lnTo>
                  <a:pt x="6932" y="544850"/>
                </a:lnTo>
                <a:lnTo>
                  <a:pt x="1753" y="591608"/>
                </a:lnTo>
                <a:lnTo>
                  <a:pt x="0" y="639317"/>
                </a:lnTo>
                <a:lnTo>
                  <a:pt x="1753" y="687027"/>
                </a:lnTo>
                <a:lnTo>
                  <a:pt x="6932" y="733785"/>
                </a:lnTo>
                <a:lnTo>
                  <a:pt x="15412" y="779468"/>
                </a:lnTo>
                <a:lnTo>
                  <a:pt x="27070" y="823952"/>
                </a:lnTo>
                <a:lnTo>
                  <a:pt x="41781" y="867112"/>
                </a:lnTo>
                <a:lnTo>
                  <a:pt x="59423" y="908827"/>
                </a:lnTo>
                <a:lnTo>
                  <a:pt x="79872" y="948971"/>
                </a:lnTo>
                <a:lnTo>
                  <a:pt x="103004" y="987422"/>
                </a:lnTo>
                <a:lnTo>
                  <a:pt x="128695" y="1024055"/>
                </a:lnTo>
                <a:lnTo>
                  <a:pt x="156822" y="1058747"/>
                </a:lnTo>
                <a:lnTo>
                  <a:pt x="187261" y="1091374"/>
                </a:lnTo>
                <a:lnTo>
                  <a:pt x="219888" y="1121813"/>
                </a:lnTo>
                <a:lnTo>
                  <a:pt x="254580" y="1149940"/>
                </a:lnTo>
                <a:lnTo>
                  <a:pt x="291213" y="1175631"/>
                </a:lnTo>
                <a:lnTo>
                  <a:pt x="329664" y="1198763"/>
                </a:lnTo>
                <a:lnTo>
                  <a:pt x="369808" y="1219212"/>
                </a:lnTo>
                <a:lnTo>
                  <a:pt x="411523" y="1236854"/>
                </a:lnTo>
                <a:lnTo>
                  <a:pt x="454683" y="1251565"/>
                </a:lnTo>
                <a:lnTo>
                  <a:pt x="499167" y="1263223"/>
                </a:lnTo>
                <a:lnTo>
                  <a:pt x="544850" y="1271703"/>
                </a:lnTo>
                <a:lnTo>
                  <a:pt x="591608" y="1276882"/>
                </a:lnTo>
                <a:lnTo>
                  <a:pt x="639317" y="1278636"/>
                </a:lnTo>
                <a:lnTo>
                  <a:pt x="687027" y="1276882"/>
                </a:lnTo>
                <a:lnTo>
                  <a:pt x="733785" y="1271703"/>
                </a:lnTo>
                <a:lnTo>
                  <a:pt x="779468" y="1263223"/>
                </a:lnTo>
                <a:lnTo>
                  <a:pt x="823952" y="1251565"/>
                </a:lnTo>
                <a:lnTo>
                  <a:pt x="867112" y="1236854"/>
                </a:lnTo>
                <a:lnTo>
                  <a:pt x="908827" y="1219212"/>
                </a:lnTo>
                <a:lnTo>
                  <a:pt x="948971" y="1198763"/>
                </a:lnTo>
                <a:lnTo>
                  <a:pt x="987422" y="1175631"/>
                </a:lnTo>
                <a:lnTo>
                  <a:pt x="1024055" y="1149940"/>
                </a:lnTo>
                <a:lnTo>
                  <a:pt x="1058747" y="1121813"/>
                </a:lnTo>
                <a:lnTo>
                  <a:pt x="1091374" y="1091374"/>
                </a:lnTo>
                <a:lnTo>
                  <a:pt x="1121813" y="1058747"/>
                </a:lnTo>
                <a:lnTo>
                  <a:pt x="1149940" y="1024055"/>
                </a:lnTo>
                <a:lnTo>
                  <a:pt x="1175631" y="987422"/>
                </a:lnTo>
                <a:lnTo>
                  <a:pt x="1198763" y="948971"/>
                </a:lnTo>
                <a:lnTo>
                  <a:pt x="1219212" y="908827"/>
                </a:lnTo>
                <a:lnTo>
                  <a:pt x="1236854" y="867112"/>
                </a:lnTo>
                <a:lnTo>
                  <a:pt x="1251565" y="823952"/>
                </a:lnTo>
                <a:lnTo>
                  <a:pt x="1263223" y="779468"/>
                </a:lnTo>
                <a:lnTo>
                  <a:pt x="1271703" y="733785"/>
                </a:lnTo>
                <a:lnTo>
                  <a:pt x="1276882" y="687027"/>
                </a:lnTo>
                <a:lnTo>
                  <a:pt x="1278635" y="639317"/>
                </a:lnTo>
                <a:lnTo>
                  <a:pt x="1276882" y="591608"/>
                </a:lnTo>
                <a:lnTo>
                  <a:pt x="1271703" y="544850"/>
                </a:lnTo>
                <a:lnTo>
                  <a:pt x="1263223" y="499167"/>
                </a:lnTo>
                <a:lnTo>
                  <a:pt x="1251565" y="454683"/>
                </a:lnTo>
                <a:lnTo>
                  <a:pt x="1236854" y="411523"/>
                </a:lnTo>
                <a:lnTo>
                  <a:pt x="1219212" y="369808"/>
                </a:lnTo>
                <a:lnTo>
                  <a:pt x="1198763" y="329664"/>
                </a:lnTo>
                <a:lnTo>
                  <a:pt x="1175631" y="291213"/>
                </a:lnTo>
                <a:lnTo>
                  <a:pt x="1149940" y="254580"/>
                </a:lnTo>
                <a:lnTo>
                  <a:pt x="1121813" y="219888"/>
                </a:lnTo>
                <a:lnTo>
                  <a:pt x="1091374" y="187261"/>
                </a:lnTo>
                <a:lnTo>
                  <a:pt x="1058747" y="156822"/>
                </a:lnTo>
                <a:lnTo>
                  <a:pt x="1024055" y="128695"/>
                </a:lnTo>
                <a:lnTo>
                  <a:pt x="987422" y="103004"/>
                </a:lnTo>
                <a:lnTo>
                  <a:pt x="948971" y="79872"/>
                </a:lnTo>
                <a:lnTo>
                  <a:pt x="908827" y="59423"/>
                </a:lnTo>
                <a:lnTo>
                  <a:pt x="867112" y="41781"/>
                </a:lnTo>
                <a:lnTo>
                  <a:pt x="823952" y="27070"/>
                </a:lnTo>
                <a:lnTo>
                  <a:pt x="779468" y="15412"/>
                </a:lnTo>
                <a:lnTo>
                  <a:pt x="733785" y="6932"/>
                </a:lnTo>
                <a:lnTo>
                  <a:pt x="687027" y="1753"/>
                </a:lnTo>
                <a:lnTo>
                  <a:pt x="639317" y="0"/>
                </a:lnTo>
                <a:close/>
              </a:path>
            </a:pathLst>
          </a:custGeom>
          <a:solidFill>
            <a:srgbClr val="C55E5E"/>
          </a:solidFill>
        </p:spPr>
        <p:txBody>
          <a:bodyPr wrap="square" lIns="0" tIns="0" rIns="0" bIns="0" rtlCol="0"/>
          <a:lstStyle/>
          <a:p>
            <a:endParaRPr/>
          </a:p>
        </p:txBody>
      </p:sp>
      <p:sp>
        <p:nvSpPr>
          <p:cNvPr id="16" name="object 16"/>
          <p:cNvSpPr/>
          <p:nvPr/>
        </p:nvSpPr>
        <p:spPr>
          <a:xfrm>
            <a:off x="3876826" y="2895600"/>
            <a:ext cx="1112559" cy="1077467"/>
          </a:xfrm>
          <a:custGeom>
            <a:avLst/>
            <a:gdLst/>
            <a:ahLst/>
            <a:cxnLst/>
            <a:rect l="l" t="t" r="r" b="b"/>
            <a:pathLst>
              <a:path w="1278890" h="1270000">
                <a:moveTo>
                  <a:pt x="606805" y="1257300"/>
                </a:moveTo>
                <a:lnTo>
                  <a:pt x="510539" y="1257300"/>
                </a:lnTo>
                <a:lnTo>
                  <a:pt x="541909" y="1270000"/>
                </a:lnTo>
                <a:lnTo>
                  <a:pt x="638937" y="1270000"/>
                </a:lnTo>
                <a:lnTo>
                  <a:pt x="606805" y="1257300"/>
                </a:lnTo>
                <a:close/>
              </a:path>
              <a:path w="1278890" h="1270000">
                <a:moveTo>
                  <a:pt x="768096" y="1257300"/>
                </a:moveTo>
                <a:lnTo>
                  <a:pt x="671195" y="1257300"/>
                </a:lnTo>
                <a:lnTo>
                  <a:pt x="638937" y="1270000"/>
                </a:lnTo>
                <a:lnTo>
                  <a:pt x="736600" y="1270000"/>
                </a:lnTo>
                <a:lnTo>
                  <a:pt x="768096" y="1257300"/>
                </a:lnTo>
                <a:close/>
              </a:path>
              <a:path w="1278890" h="1270000">
                <a:moveTo>
                  <a:pt x="452500" y="1231900"/>
                </a:moveTo>
                <a:lnTo>
                  <a:pt x="419608" y="1231900"/>
                </a:lnTo>
                <a:lnTo>
                  <a:pt x="449199" y="1244600"/>
                </a:lnTo>
                <a:lnTo>
                  <a:pt x="479551" y="1257300"/>
                </a:lnTo>
                <a:lnTo>
                  <a:pt x="512699" y="1257300"/>
                </a:lnTo>
                <a:lnTo>
                  <a:pt x="452500" y="1231900"/>
                </a:lnTo>
                <a:close/>
              </a:path>
              <a:path w="1278890" h="1270000">
                <a:moveTo>
                  <a:pt x="859154" y="1231900"/>
                </a:moveTo>
                <a:lnTo>
                  <a:pt x="825500" y="1231900"/>
                </a:lnTo>
                <a:lnTo>
                  <a:pt x="795781" y="1244600"/>
                </a:lnTo>
                <a:lnTo>
                  <a:pt x="765301" y="1257300"/>
                </a:lnTo>
                <a:lnTo>
                  <a:pt x="799084" y="1257300"/>
                </a:lnTo>
                <a:lnTo>
                  <a:pt x="859154" y="1231900"/>
                </a:lnTo>
                <a:close/>
              </a:path>
              <a:path w="1278890" h="1270000">
                <a:moveTo>
                  <a:pt x="544067" y="12700"/>
                </a:moveTo>
                <a:lnTo>
                  <a:pt x="479551" y="12700"/>
                </a:lnTo>
                <a:lnTo>
                  <a:pt x="449199" y="25400"/>
                </a:lnTo>
                <a:lnTo>
                  <a:pt x="362076" y="63500"/>
                </a:lnTo>
                <a:lnTo>
                  <a:pt x="307848" y="88900"/>
                </a:lnTo>
                <a:lnTo>
                  <a:pt x="256921" y="127000"/>
                </a:lnTo>
                <a:lnTo>
                  <a:pt x="232663" y="139700"/>
                </a:lnTo>
                <a:lnTo>
                  <a:pt x="209423" y="165100"/>
                </a:lnTo>
                <a:lnTo>
                  <a:pt x="187198" y="190500"/>
                </a:lnTo>
                <a:lnTo>
                  <a:pt x="166115" y="203200"/>
                </a:lnTo>
                <a:lnTo>
                  <a:pt x="127000" y="254000"/>
                </a:lnTo>
                <a:lnTo>
                  <a:pt x="92583" y="304800"/>
                </a:lnTo>
                <a:lnTo>
                  <a:pt x="62991" y="355600"/>
                </a:lnTo>
                <a:lnTo>
                  <a:pt x="50291" y="393700"/>
                </a:lnTo>
                <a:lnTo>
                  <a:pt x="38735" y="419100"/>
                </a:lnTo>
                <a:lnTo>
                  <a:pt x="28701" y="444500"/>
                </a:lnTo>
                <a:lnTo>
                  <a:pt x="20065" y="482600"/>
                </a:lnTo>
                <a:lnTo>
                  <a:pt x="12953" y="508000"/>
                </a:lnTo>
                <a:lnTo>
                  <a:pt x="7365" y="533400"/>
                </a:lnTo>
                <a:lnTo>
                  <a:pt x="3301" y="571500"/>
                </a:lnTo>
                <a:lnTo>
                  <a:pt x="888" y="609600"/>
                </a:lnTo>
                <a:lnTo>
                  <a:pt x="0" y="635000"/>
                </a:lnTo>
                <a:lnTo>
                  <a:pt x="888" y="673100"/>
                </a:lnTo>
                <a:lnTo>
                  <a:pt x="3301" y="698500"/>
                </a:lnTo>
                <a:lnTo>
                  <a:pt x="7365" y="736600"/>
                </a:lnTo>
                <a:lnTo>
                  <a:pt x="12953" y="762000"/>
                </a:lnTo>
                <a:lnTo>
                  <a:pt x="20065" y="800100"/>
                </a:lnTo>
                <a:lnTo>
                  <a:pt x="28701" y="825500"/>
                </a:lnTo>
                <a:lnTo>
                  <a:pt x="38735" y="850900"/>
                </a:lnTo>
                <a:lnTo>
                  <a:pt x="50291" y="889000"/>
                </a:lnTo>
                <a:lnTo>
                  <a:pt x="77088" y="939800"/>
                </a:lnTo>
                <a:lnTo>
                  <a:pt x="109220" y="990600"/>
                </a:lnTo>
                <a:lnTo>
                  <a:pt x="146050" y="1041400"/>
                </a:lnTo>
                <a:lnTo>
                  <a:pt x="187198" y="1092200"/>
                </a:lnTo>
                <a:lnTo>
                  <a:pt x="209423" y="1104900"/>
                </a:lnTo>
                <a:lnTo>
                  <a:pt x="232663" y="1130300"/>
                </a:lnTo>
                <a:lnTo>
                  <a:pt x="256921" y="1143000"/>
                </a:lnTo>
                <a:lnTo>
                  <a:pt x="281939" y="1168400"/>
                </a:lnTo>
                <a:lnTo>
                  <a:pt x="307848" y="1181100"/>
                </a:lnTo>
                <a:lnTo>
                  <a:pt x="334645" y="1193800"/>
                </a:lnTo>
                <a:lnTo>
                  <a:pt x="362076" y="1219200"/>
                </a:lnTo>
                <a:lnTo>
                  <a:pt x="390525" y="1231900"/>
                </a:lnTo>
                <a:lnTo>
                  <a:pt x="423417" y="1231900"/>
                </a:lnTo>
                <a:lnTo>
                  <a:pt x="394970" y="1219200"/>
                </a:lnTo>
                <a:lnTo>
                  <a:pt x="367156" y="1206500"/>
                </a:lnTo>
                <a:lnTo>
                  <a:pt x="340233" y="1193800"/>
                </a:lnTo>
                <a:lnTo>
                  <a:pt x="313943" y="1168400"/>
                </a:lnTo>
                <a:lnTo>
                  <a:pt x="288543" y="1155700"/>
                </a:lnTo>
                <a:lnTo>
                  <a:pt x="263905" y="1143000"/>
                </a:lnTo>
                <a:lnTo>
                  <a:pt x="240284" y="1117600"/>
                </a:lnTo>
                <a:lnTo>
                  <a:pt x="217424" y="1104900"/>
                </a:lnTo>
                <a:lnTo>
                  <a:pt x="195706" y="1079500"/>
                </a:lnTo>
                <a:lnTo>
                  <a:pt x="174878" y="1054100"/>
                </a:lnTo>
                <a:lnTo>
                  <a:pt x="155193" y="1041400"/>
                </a:lnTo>
                <a:lnTo>
                  <a:pt x="119125" y="990600"/>
                </a:lnTo>
                <a:lnTo>
                  <a:pt x="87756" y="939800"/>
                </a:lnTo>
                <a:lnTo>
                  <a:pt x="61340" y="876300"/>
                </a:lnTo>
                <a:lnTo>
                  <a:pt x="50037" y="850900"/>
                </a:lnTo>
                <a:lnTo>
                  <a:pt x="40259" y="825500"/>
                </a:lnTo>
                <a:lnTo>
                  <a:pt x="31876" y="787400"/>
                </a:lnTo>
                <a:lnTo>
                  <a:pt x="24891" y="762000"/>
                </a:lnTo>
                <a:lnTo>
                  <a:pt x="19303" y="736600"/>
                </a:lnTo>
                <a:lnTo>
                  <a:pt x="12953" y="673100"/>
                </a:lnTo>
                <a:lnTo>
                  <a:pt x="12191" y="635000"/>
                </a:lnTo>
                <a:lnTo>
                  <a:pt x="13080" y="609600"/>
                </a:lnTo>
                <a:lnTo>
                  <a:pt x="15493" y="571500"/>
                </a:lnTo>
                <a:lnTo>
                  <a:pt x="19430" y="546100"/>
                </a:lnTo>
                <a:lnTo>
                  <a:pt x="24891" y="508000"/>
                </a:lnTo>
                <a:lnTo>
                  <a:pt x="32003" y="482600"/>
                </a:lnTo>
                <a:lnTo>
                  <a:pt x="40512" y="444500"/>
                </a:lnTo>
                <a:lnTo>
                  <a:pt x="50291" y="419100"/>
                </a:lnTo>
                <a:lnTo>
                  <a:pt x="74167" y="368300"/>
                </a:lnTo>
                <a:lnTo>
                  <a:pt x="103124" y="317500"/>
                </a:lnTo>
                <a:lnTo>
                  <a:pt x="137033" y="266700"/>
                </a:lnTo>
                <a:lnTo>
                  <a:pt x="175387" y="215900"/>
                </a:lnTo>
                <a:lnTo>
                  <a:pt x="217804" y="177800"/>
                </a:lnTo>
                <a:lnTo>
                  <a:pt x="240664" y="152400"/>
                </a:lnTo>
                <a:lnTo>
                  <a:pt x="264413" y="139700"/>
                </a:lnTo>
                <a:lnTo>
                  <a:pt x="289051" y="114300"/>
                </a:lnTo>
                <a:lnTo>
                  <a:pt x="314451" y="101600"/>
                </a:lnTo>
                <a:lnTo>
                  <a:pt x="367664" y="76200"/>
                </a:lnTo>
                <a:lnTo>
                  <a:pt x="453136" y="38100"/>
                </a:lnTo>
                <a:lnTo>
                  <a:pt x="482980" y="25400"/>
                </a:lnTo>
                <a:lnTo>
                  <a:pt x="513334" y="25400"/>
                </a:lnTo>
                <a:lnTo>
                  <a:pt x="544067" y="12700"/>
                </a:lnTo>
                <a:close/>
              </a:path>
              <a:path w="1278890" h="1270000">
                <a:moveTo>
                  <a:pt x="799084" y="12700"/>
                </a:moveTo>
                <a:lnTo>
                  <a:pt x="735202" y="12700"/>
                </a:lnTo>
                <a:lnTo>
                  <a:pt x="766063" y="25400"/>
                </a:lnTo>
                <a:lnTo>
                  <a:pt x="796289" y="25400"/>
                </a:lnTo>
                <a:lnTo>
                  <a:pt x="826135" y="38100"/>
                </a:lnTo>
                <a:lnTo>
                  <a:pt x="883665" y="63500"/>
                </a:lnTo>
                <a:lnTo>
                  <a:pt x="938402" y="88900"/>
                </a:lnTo>
                <a:lnTo>
                  <a:pt x="990218" y="114300"/>
                </a:lnTo>
                <a:lnTo>
                  <a:pt x="1014729" y="139700"/>
                </a:lnTo>
                <a:lnTo>
                  <a:pt x="1038351" y="152400"/>
                </a:lnTo>
                <a:lnTo>
                  <a:pt x="1061212" y="177800"/>
                </a:lnTo>
                <a:lnTo>
                  <a:pt x="1082928" y="190500"/>
                </a:lnTo>
                <a:lnTo>
                  <a:pt x="1103629" y="215900"/>
                </a:lnTo>
                <a:lnTo>
                  <a:pt x="1142110" y="266700"/>
                </a:lnTo>
                <a:lnTo>
                  <a:pt x="1175766" y="317500"/>
                </a:lnTo>
                <a:lnTo>
                  <a:pt x="1204722" y="368300"/>
                </a:lnTo>
                <a:lnTo>
                  <a:pt x="1228598" y="419100"/>
                </a:lnTo>
                <a:lnTo>
                  <a:pt x="1246758" y="482600"/>
                </a:lnTo>
                <a:lnTo>
                  <a:pt x="1253744" y="508000"/>
                </a:lnTo>
                <a:lnTo>
                  <a:pt x="1259204" y="546100"/>
                </a:lnTo>
                <a:lnTo>
                  <a:pt x="1263269" y="571500"/>
                </a:lnTo>
                <a:lnTo>
                  <a:pt x="1265681" y="609600"/>
                </a:lnTo>
                <a:lnTo>
                  <a:pt x="1265554" y="673100"/>
                </a:lnTo>
                <a:lnTo>
                  <a:pt x="1259204" y="736600"/>
                </a:lnTo>
                <a:lnTo>
                  <a:pt x="1253617" y="762000"/>
                </a:lnTo>
                <a:lnTo>
                  <a:pt x="1246631" y="800100"/>
                </a:lnTo>
                <a:lnTo>
                  <a:pt x="1238123" y="825500"/>
                </a:lnTo>
                <a:lnTo>
                  <a:pt x="1228344" y="850900"/>
                </a:lnTo>
                <a:lnTo>
                  <a:pt x="1217041" y="876300"/>
                </a:lnTo>
                <a:lnTo>
                  <a:pt x="1204468" y="914400"/>
                </a:lnTo>
                <a:lnTo>
                  <a:pt x="1175511" y="965200"/>
                </a:lnTo>
                <a:lnTo>
                  <a:pt x="1141729" y="1016000"/>
                </a:lnTo>
                <a:lnTo>
                  <a:pt x="1103249" y="1054100"/>
                </a:lnTo>
                <a:lnTo>
                  <a:pt x="1082548" y="1079500"/>
                </a:lnTo>
                <a:lnTo>
                  <a:pt x="1060830" y="1104900"/>
                </a:lnTo>
                <a:lnTo>
                  <a:pt x="1037971" y="1117600"/>
                </a:lnTo>
                <a:lnTo>
                  <a:pt x="1014222" y="1143000"/>
                </a:lnTo>
                <a:lnTo>
                  <a:pt x="989711" y="1155700"/>
                </a:lnTo>
                <a:lnTo>
                  <a:pt x="964184" y="1168400"/>
                </a:lnTo>
                <a:lnTo>
                  <a:pt x="937895" y="1193800"/>
                </a:lnTo>
                <a:lnTo>
                  <a:pt x="910971" y="1206500"/>
                </a:lnTo>
                <a:lnTo>
                  <a:pt x="883158" y="1219200"/>
                </a:lnTo>
                <a:lnTo>
                  <a:pt x="854710" y="1231900"/>
                </a:lnTo>
                <a:lnTo>
                  <a:pt x="888238" y="1231900"/>
                </a:lnTo>
                <a:lnTo>
                  <a:pt x="916431" y="1219200"/>
                </a:lnTo>
                <a:lnTo>
                  <a:pt x="943990" y="1193800"/>
                </a:lnTo>
                <a:lnTo>
                  <a:pt x="970788" y="1181100"/>
                </a:lnTo>
                <a:lnTo>
                  <a:pt x="996823" y="1168400"/>
                </a:lnTo>
                <a:lnTo>
                  <a:pt x="1021841" y="1143000"/>
                </a:lnTo>
                <a:lnTo>
                  <a:pt x="1045972" y="1130300"/>
                </a:lnTo>
                <a:lnTo>
                  <a:pt x="1069213" y="1104900"/>
                </a:lnTo>
                <a:lnTo>
                  <a:pt x="1091311" y="1092200"/>
                </a:lnTo>
                <a:lnTo>
                  <a:pt x="1112520" y="1066800"/>
                </a:lnTo>
                <a:lnTo>
                  <a:pt x="1151635" y="1016000"/>
                </a:lnTo>
                <a:lnTo>
                  <a:pt x="1186052" y="965200"/>
                </a:lnTo>
                <a:lnTo>
                  <a:pt x="1215517" y="914400"/>
                </a:lnTo>
                <a:lnTo>
                  <a:pt x="1239901" y="850900"/>
                </a:lnTo>
                <a:lnTo>
                  <a:pt x="1249806" y="825500"/>
                </a:lnTo>
                <a:lnTo>
                  <a:pt x="1258570" y="800100"/>
                </a:lnTo>
                <a:lnTo>
                  <a:pt x="1265681" y="762000"/>
                </a:lnTo>
                <a:lnTo>
                  <a:pt x="1271270" y="736600"/>
                </a:lnTo>
                <a:lnTo>
                  <a:pt x="1275333" y="698500"/>
                </a:lnTo>
                <a:lnTo>
                  <a:pt x="1277747" y="673100"/>
                </a:lnTo>
                <a:lnTo>
                  <a:pt x="1278635" y="635000"/>
                </a:lnTo>
                <a:lnTo>
                  <a:pt x="1277747" y="609600"/>
                </a:lnTo>
                <a:lnTo>
                  <a:pt x="1275333" y="571500"/>
                </a:lnTo>
                <a:lnTo>
                  <a:pt x="1271143" y="533400"/>
                </a:lnTo>
                <a:lnTo>
                  <a:pt x="1265554" y="508000"/>
                </a:lnTo>
                <a:lnTo>
                  <a:pt x="1258443" y="482600"/>
                </a:lnTo>
                <a:lnTo>
                  <a:pt x="1249806" y="444500"/>
                </a:lnTo>
                <a:lnTo>
                  <a:pt x="1239901" y="419100"/>
                </a:lnTo>
                <a:lnTo>
                  <a:pt x="1228344" y="393700"/>
                </a:lnTo>
                <a:lnTo>
                  <a:pt x="1215517" y="355600"/>
                </a:lnTo>
                <a:lnTo>
                  <a:pt x="1186052" y="304800"/>
                </a:lnTo>
                <a:lnTo>
                  <a:pt x="1151635" y="254000"/>
                </a:lnTo>
                <a:lnTo>
                  <a:pt x="1112520" y="203200"/>
                </a:lnTo>
                <a:lnTo>
                  <a:pt x="1091311" y="190500"/>
                </a:lnTo>
                <a:lnTo>
                  <a:pt x="1069213" y="165100"/>
                </a:lnTo>
                <a:lnTo>
                  <a:pt x="1045972" y="139700"/>
                </a:lnTo>
                <a:lnTo>
                  <a:pt x="1021841" y="127000"/>
                </a:lnTo>
                <a:lnTo>
                  <a:pt x="996823" y="101600"/>
                </a:lnTo>
                <a:lnTo>
                  <a:pt x="943990" y="76200"/>
                </a:lnTo>
                <a:lnTo>
                  <a:pt x="888238" y="50800"/>
                </a:lnTo>
                <a:lnTo>
                  <a:pt x="829437" y="25400"/>
                </a:lnTo>
                <a:lnTo>
                  <a:pt x="799084" y="12700"/>
                </a:lnTo>
                <a:close/>
              </a:path>
              <a:path w="1278890" h="1270000">
                <a:moveTo>
                  <a:pt x="736600" y="0"/>
                </a:moveTo>
                <a:lnTo>
                  <a:pt x="541909" y="0"/>
                </a:lnTo>
                <a:lnTo>
                  <a:pt x="510539" y="12700"/>
                </a:lnTo>
                <a:lnTo>
                  <a:pt x="768223" y="12700"/>
                </a:lnTo>
                <a:lnTo>
                  <a:pt x="736600" y="0"/>
                </a:lnTo>
                <a:close/>
              </a:path>
            </a:pathLst>
          </a:custGeom>
          <a:solidFill>
            <a:srgbClr val="FFFFFF"/>
          </a:solidFill>
        </p:spPr>
        <p:txBody>
          <a:bodyPr wrap="square" lIns="0" tIns="0" rIns="0" bIns="0" rtlCol="0"/>
          <a:lstStyle/>
          <a:p>
            <a:endParaRPr/>
          </a:p>
        </p:txBody>
      </p:sp>
      <p:sp>
        <p:nvSpPr>
          <p:cNvPr id="17" name="object 17"/>
          <p:cNvSpPr txBox="1"/>
          <p:nvPr/>
        </p:nvSpPr>
        <p:spPr>
          <a:xfrm>
            <a:off x="3962400" y="3276600"/>
            <a:ext cx="945872" cy="224581"/>
          </a:xfrm>
          <a:prstGeom prst="rect">
            <a:avLst/>
          </a:prstGeom>
        </p:spPr>
        <p:txBody>
          <a:bodyPr vert="horz" wrap="square" lIns="0" tIns="9049" rIns="0" bIns="0" rtlCol="0">
            <a:spAutoFit/>
          </a:bodyPr>
          <a:lstStyle/>
          <a:p>
            <a:pPr marL="9525">
              <a:spcBef>
                <a:spcPts val="71"/>
              </a:spcBef>
            </a:pPr>
            <a:r>
              <a:rPr sz="1400" spc="-15" dirty="0">
                <a:solidFill>
                  <a:srgbClr val="FFFFFF"/>
                </a:solidFill>
                <a:latin typeface="Arial"/>
                <a:cs typeface="Arial"/>
              </a:rPr>
              <a:t>Technology</a:t>
            </a:r>
            <a:endParaRPr sz="1400" dirty="0">
              <a:latin typeface="Arial"/>
              <a:cs typeface="Arial"/>
            </a:endParaRPr>
          </a:p>
        </p:txBody>
      </p:sp>
      <p:sp>
        <p:nvSpPr>
          <p:cNvPr id="18" name="object 18"/>
          <p:cNvSpPr/>
          <p:nvPr/>
        </p:nvSpPr>
        <p:spPr>
          <a:xfrm>
            <a:off x="5258383" y="3540614"/>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C55E5E"/>
          </a:solidFill>
        </p:spPr>
        <p:txBody>
          <a:bodyPr wrap="square" lIns="0" tIns="0" rIns="0" bIns="0" rtlCol="0"/>
          <a:lstStyle/>
          <a:p>
            <a:endParaRPr/>
          </a:p>
        </p:txBody>
      </p:sp>
      <p:sp>
        <p:nvSpPr>
          <p:cNvPr id="19" name="object 19"/>
          <p:cNvSpPr/>
          <p:nvPr/>
        </p:nvSpPr>
        <p:spPr>
          <a:xfrm>
            <a:off x="5075201" y="3411056"/>
            <a:ext cx="473970" cy="148152"/>
          </a:xfrm>
          <a:custGeom>
            <a:avLst/>
            <a:gdLst/>
            <a:ahLst/>
            <a:cxnLst/>
            <a:rect l="l" t="t" r="r" b="b"/>
            <a:pathLst>
              <a:path w="544829" h="174625">
                <a:moveTo>
                  <a:pt x="544321" y="0"/>
                </a:moveTo>
                <a:lnTo>
                  <a:pt x="0" y="0"/>
                </a:lnTo>
                <a:lnTo>
                  <a:pt x="0" y="174243"/>
                </a:lnTo>
                <a:lnTo>
                  <a:pt x="544321" y="174243"/>
                </a:lnTo>
                <a:lnTo>
                  <a:pt x="544321" y="0"/>
                </a:lnTo>
                <a:close/>
              </a:path>
            </a:pathLst>
          </a:custGeom>
          <a:solidFill>
            <a:srgbClr val="C55E5E"/>
          </a:solidFill>
        </p:spPr>
        <p:txBody>
          <a:bodyPr wrap="square" lIns="0" tIns="0" rIns="0" bIns="0" rtlCol="0"/>
          <a:lstStyle/>
          <a:p>
            <a:endParaRPr/>
          </a:p>
        </p:txBody>
      </p:sp>
      <p:sp>
        <p:nvSpPr>
          <p:cNvPr id="20" name="object 20"/>
          <p:cNvSpPr/>
          <p:nvPr/>
        </p:nvSpPr>
        <p:spPr>
          <a:xfrm>
            <a:off x="5258383" y="3270770"/>
            <a:ext cx="151914" cy="157849"/>
          </a:xfrm>
          <a:custGeom>
            <a:avLst/>
            <a:gdLst/>
            <a:ahLst/>
            <a:cxnLst/>
            <a:rect l="l" t="t" r="r" b="b"/>
            <a:pathLst>
              <a:path w="174625" h="186054">
                <a:moveTo>
                  <a:pt x="174244" y="0"/>
                </a:moveTo>
                <a:lnTo>
                  <a:pt x="0" y="0"/>
                </a:lnTo>
                <a:lnTo>
                  <a:pt x="0" y="185547"/>
                </a:lnTo>
                <a:lnTo>
                  <a:pt x="174244" y="185547"/>
                </a:lnTo>
                <a:lnTo>
                  <a:pt x="174244" y="0"/>
                </a:lnTo>
                <a:close/>
              </a:path>
            </a:pathLst>
          </a:custGeom>
          <a:solidFill>
            <a:srgbClr val="C55E5E"/>
          </a:solidFill>
        </p:spPr>
        <p:txBody>
          <a:bodyPr wrap="square" lIns="0" tIns="0" rIns="0" bIns="0" rtlCol="0"/>
          <a:lstStyle/>
          <a:p>
            <a:endParaRPr/>
          </a:p>
        </p:txBody>
      </p:sp>
      <p:sp>
        <p:nvSpPr>
          <p:cNvPr id="21" name="object 21"/>
          <p:cNvSpPr/>
          <p:nvPr/>
        </p:nvSpPr>
        <p:spPr>
          <a:xfrm>
            <a:off x="5547892" y="2888249"/>
            <a:ext cx="1112559" cy="1085010"/>
          </a:xfrm>
          <a:custGeom>
            <a:avLst/>
            <a:gdLst/>
            <a:ahLst/>
            <a:cxnLst/>
            <a:rect l="l" t="t" r="r" b="b"/>
            <a:pathLst>
              <a:path w="1278890" h="1278889">
                <a:moveTo>
                  <a:pt x="639318" y="0"/>
                </a:moveTo>
                <a:lnTo>
                  <a:pt x="591608" y="1753"/>
                </a:lnTo>
                <a:lnTo>
                  <a:pt x="544850" y="6932"/>
                </a:lnTo>
                <a:lnTo>
                  <a:pt x="499167" y="15412"/>
                </a:lnTo>
                <a:lnTo>
                  <a:pt x="454683" y="27070"/>
                </a:lnTo>
                <a:lnTo>
                  <a:pt x="411523" y="41781"/>
                </a:lnTo>
                <a:lnTo>
                  <a:pt x="369808" y="59423"/>
                </a:lnTo>
                <a:lnTo>
                  <a:pt x="329664" y="79872"/>
                </a:lnTo>
                <a:lnTo>
                  <a:pt x="291213" y="103004"/>
                </a:lnTo>
                <a:lnTo>
                  <a:pt x="254580" y="128695"/>
                </a:lnTo>
                <a:lnTo>
                  <a:pt x="219888" y="156822"/>
                </a:lnTo>
                <a:lnTo>
                  <a:pt x="187261" y="187261"/>
                </a:lnTo>
                <a:lnTo>
                  <a:pt x="156822" y="219888"/>
                </a:lnTo>
                <a:lnTo>
                  <a:pt x="128695" y="254580"/>
                </a:lnTo>
                <a:lnTo>
                  <a:pt x="103004" y="291213"/>
                </a:lnTo>
                <a:lnTo>
                  <a:pt x="79872" y="329664"/>
                </a:lnTo>
                <a:lnTo>
                  <a:pt x="59423" y="369808"/>
                </a:lnTo>
                <a:lnTo>
                  <a:pt x="41781" y="411523"/>
                </a:lnTo>
                <a:lnTo>
                  <a:pt x="27070" y="454683"/>
                </a:lnTo>
                <a:lnTo>
                  <a:pt x="15412" y="499167"/>
                </a:lnTo>
                <a:lnTo>
                  <a:pt x="6932" y="544850"/>
                </a:lnTo>
                <a:lnTo>
                  <a:pt x="1753" y="591608"/>
                </a:lnTo>
                <a:lnTo>
                  <a:pt x="0" y="639317"/>
                </a:lnTo>
                <a:lnTo>
                  <a:pt x="1753" y="687027"/>
                </a:lnTo>
                <a:lnTo>
                  <a:pt x="6932" y="733785"/>
                </a:lnTo>
                <a:lnTo>
                  <a:pt x="15412" y="779468"/>
                </a:lnTo>
                <a:lnTo>
                  <a:pt x="27070" y="823952"/>
                </a:lnTo>
                <a:lnTo>
                  <a:pt x="41781" y="867112"/>
                </a:lnTo>
                <a:lnTo>
                  <a:pt x="59423" y="908827"/>
                </a:lnTo>
                <a:lnTo>
                  <a:pt x="79872" y="948971"/>
                </a:lnTo>
                <a:lnTo>
                  <a:pt x="103004" y="987422"/>
                </a:lnTo>
                <a:lnTo>
                  <a:pt x="128695" y="1024055"/>
                </a:lnTo>
                <a:lnTo>
                  <a:pt x="156822" y="1058747"/>
                </a:lnTo>
                <a:lnTo>
                  <a:pt x="187261" y="1091374"/>
                </a:lnTo>
                <a:lnTo>
                  <a:pt x="219888" y="1121813"/>
                </a:lnTo>
                <a:lnTo>
                  <a:pt x="254580" y="1149940"/>
                </a:lnTo>
                <a:lnTo>
                  <a:pt x="291213" y="1175631"/>
                </a:lnTo>
                <a:lnTo>
                  <a:pt x="329664" y="1198763"/>
                </a:lnTo>
                <a:lnTo>
                  <a:pt x="369808" y="1219212"/>
                </a:lnTo>
                <a:lnTo>
                  <a:pt x="411523" y="1236854"/>
                </a:lnTo>
                <a:lnTo>
                  <a:pt x="454683" y="1251565"/>
                </a:lnTo>
                <a:lnTo>
                  <a:pt x="499167" y="1263223"/>
                </a:lnTo>
                <a:lnTo>
                  <a:pt x="544850" y="1271703"/>
                </a:lnTo>
                <a:lnTo>
                  <a:pt x="591608" y="1276882"/>
                </a:lnTo>
                <a:lnTo>
                  <a:pt x="639318" y="1278636"/>
                </a:lnTo>
                <a:lnTo>
                  <a:pt x="687027" y="1276882"/>
                </a:lnTo>
                <a:lnTo>
                  <a:pt x="733785" y="1271703"/>
                </a:lnTo>
                <a:lnTo>
                  <a:pt x="779468" y="1263223"/>
                </a:lnTo>
                <a:lnTo>
                  <a:pt x="823952" y="1251565"/>
                </a:lnTo>
                <a:lnTo>
                  <a:pt x="867112" y="1236854"/>
                </a:lnTo>
                <a:lnTo>
                  <a:pt x="908827" y="1219212"/>
                </a:lnTo>
                <a:lnTo>
                  <a:pt x="948971" y="1198763"/>
                </a:lnTo>
                <a:lnTo>
                  <a:pt x="987422" y="1175631"/>
                </a:lnTo>
                <a:lnTo>
                  <a:pt x="1024055" y="1149940"/>
                </a:lnTo>
                <a:lnTo>
                  <a:pt x="1058747" y="1121813"/>
                </a:lnTo>
                <a:lnTo>
                  <a:pt x="1091374" y="1091374"/>
                </a:lnTo>
                <a:lnTo>
                  <a:pt x="1121813" y="1058747"/>
                </a:lnTo>
                <a:lnTo>
                  <a:pt x="1149940" y="1024055"/>
                </a:lnTo>
                <a:lnTo>
                  <a:pt x="1175631" y="987422"/>
                </a:lnTo>
                <a:lnTo>
                  <a:pt x="1198763" y="948971"/>
                </a:lnTo>
                <a:lnTo>
                  <a:pt x="1219212" y="908827"/>
                </a:lnTo>
                <a:lnTo>
                  <a:pt x="1236854" y="867112"/>
                </a:lnTo>
                <a:lnTo>
                  <a:pt x="1251565" y="823952"/>
                </a:lnTo>
                <a:lnTo>
                  <a:pt x="1263223" y="779468"/>
                </a:lnTo>
                <a:lnTo>
                  <a:pt x="1271703" y="733785"/>
                </a:lnTo>
                <a:lnTo>
                  <a:pt x="1276882" y="687027"/>
                </a:lnTo>
                <a:lnTo>
                  <a:pt x="1278636" y="639317"/>
                </a:lnTo>
                <a:lnTo>
                  <a:pt x="1276882" y="591608"/>
                </a:lnTo>
                <a:lnTo>
                  <a:pt x="1271703" y="544850"/>
                </a:lnTo>
                <a:lnTo>
                  <a:pt x="1263223" y="499167"/>
                </a:lnTo>
                <a:lnTo>
                  <a:pt x="1251565" y="454683"/>
                </a:lnTo>
                <a:lnTo>
                  <a:pt x="1236854" y="411523"/>
                </a:lnTo>
                <a:lnTo>
                  <a:pt x="1219212" y="369808"/>
                </a:lnTo>
                <a:lnTo>
                  <a:pt x="1198763" y="329664"/>
                </a:lnTo>
                <a:lnTo>
                  <a:pt x="1175631" y="291213"/>
                </a:lnTo>
                <a:lnTo>
                  <a:pt x="1149940" y="254580"/>
                </a:lnTo>
                <a:lnTo>
                  <a:pt x="1121813" y="219888"/>
                </a:lnTo>
                <a:lnTo>
                  <a:pt x="1091374" y="187261"/>
                </a:lnTo>
                <a:lnTo>
                  <a:pt x="1058747" y="156822"/>
                </a:lnTo>
                <a:lnTo>
                  <a:pt x="1024055" y="128695"/>
                </a:lnTo>
                <a:lnTo>
                  <a:pt x="987422" y="103004"/>
                </a:lnTo>
                <a:lnTo>
                  <a:pt x="948971" y="79872"/>
                </a:lnTo>
                <a:lnTo>
                  <a:pt x="908827" y="59423"/>
                </a:lnTo>
                <a:lnTo>
                  <a:pt x="867112" y="41781"/>
                </a:lnTo>
                <a:lnTo>
                  <a:pt x="823952" y="27070"/>
                </a:lnTo>
                <a:lnTo>
                  <a:pt x="779468" y="15412"/>
                </a:lnTo>
                <a:lnTo>
                  <a:pt x="733785" y="6932"/>
                </a:lnTo>
                <a:lnTo>
                  <a:pt x="687027" y="1753"/>
                </a:lnTo>
                <a:lnTo>
                  <a:pt x="639318" y="0"/>
                </a:lnTo>
                <a:close/>
              </a:path>
            </a:pathLst>
          </a:custGeom>
          <a:solidFill>
            <a:srgbClr val="D2B954"/>
          </a:solidFill>
        </p:spPr>
        <p:txBody>
          <a:bodyPr wrap="square" lIns="0" tIns="0" rIns="0" bIns="0" rtlCol="0"/>
          <a:lstStyle/>
          <a:p>
            <a:endParaRPr/>
          </a:p>
        </p:txBody>
      </p:sp>
      <p:sp>
        <p:nvSpPr>
          <p:cNvPr id="22" name="object 22"/>
          <p:cNvSpPr/>
          <p:nvPr/>
        </p:nvSpPr>
        <p:spPr>
          <a:xfrm>
            <a:off x="5547892" y="2895600"/>
            <a:ext cx="1112559" cy="1077467"/>
          </a:xfrm>
          <a:custGeom>
            <a:avLst/>
            <a:gdLst/>
            <a:ahLst/>
            <a:cxnLst/>
            <a:rect l="l" t="t" r="r" b="b"/>
            <a:pathLst>
              <a:path w="1278890" h="1270000">
                <a:moveTo>
                  <a:pt x="606806" y="1257300"/>
                </a:moveTo>
                <a:lnTo>
                  <a:pt x="510540" y="1257300"/>
                </a:lnTo>
                <a:lnTo>
                  <a:pt x="541909" y="1270000"/>
                </a:lnTo>
                <a:lnTo>
                  <a:pt x="638937" y="1270000"/>
                </a:lnTo>
                <a:lnTo>
                  <a:pt x="606806" y="1257300"/>
                </a:lnTo>
                <a:close/>
              </a:path>
              <a:path w="1278890" h="1270000">
                <a:moveTo>
                  <a:pt x="768096" y="1257300"/>
                </a:moveTo>
                <a:lnTo>
                  <a:pt x="671195" y="1257300"/>
                </a:lnTo>
                <a:lnTo>
                  <a:pt x="638937" y="1270000"/>
                </a:lnTo>
                <a:lnTo>
                  <a:pt x="736600" y="1270000"/>
                </a:lnTo>
                <a:lnTo>
                  <a:pt x="768096" y="1257300"/>
                </a:lnTo>
                <a:close/>
              </a:path>
              <a:path w="1278890" h="1270000">
                <a:moveTo>
                  <a:pt x="452501" y="1231900"/>
                </a:moveTo>
                <a:lnTo>
                  <a:pt x="419608" y="1231900"/>
                </a:lnTo>
                <a:lnTo>
                  <a:pt x="449199" y="1244600"/>
                </a:lnTo>
                <a:lnTo>
                  <a:pt x="479552" y="1257300"/>
                </a:lnTo>
                <a:lnTo>
                  <a:pt x="512699" y="1257300"/>
                </a:lnTo>
                <a:lnTo>
                  <a:pt x="452501" y="1231900"/>
                </a:lnTo>
                <a:close/>
              </a:path>
              <a:path w="1278890" h="1270000">
                <a:moveTo>
                  <a:pt x="859155" y="1231900"/>
                </a:moveTo>
                <a:lnTo>
                  <a:pt x="825500" y="1231900"/>
                </a:lnTo>
                <a:lnTo>
                  <a:pt x="795782" y="1244600"/>
                </a:lnTo>
                <a:lnTo>
                  <a:pt x="765302" y="1257300"/>
                </a:lnTo>
                <a:lnTo>
                  <a:pt x="799084" y="1257300"/>
                </a:lnTo>
                <a:lnTo>
                  <a:pt x="859155" y="1231900"/>
                </a:lnTo>
                <a:close/>
              </a:path>
              <a:path w="1278890" h="1270000">
                <a:moveTo>
                  <a:pt x="544068" y="12700"/>
                </a:moveTo>
                <a:lnTo>
                  <a:pt x="479552" y="12700"/>
                </a:lnTo>
                <a:lnTo>
                  <a:pt x="449199" y="25400"/>
                </a:lnTo>
                <a:lnTo>
                  <a:pt x="362077" y="63500"/>
                </a:lnTo>
                <a:lnTo>
                  <a:pt x="307848" y="88900"/>
                </a:lnTo>
                <a:lnTo>
                  <a:pt x="256921" y="127000"/>
                </a:lnTo>
                <a:lnTo>
                  <a:pt x="232664" y="139700"/>
                </a:lnTo>
                <a:lnTo>
                  <a:pt x="209423" y="165100"/>
                </a:lnTo>
                <a:lnTo>
                  <a:pt x="187198" y="190500"/>
                </a:lnTo>
                <a:lnTo>
                  <a:pt x="166116" y="203200"/>
                </a:lnTo>
                <a:lnTo>
                  <a:pt x="127000" y="254000"/>
                </a:lnTo>
                <a:lnTo>
                  <a:pt x="92583" y="304800"/>
                </a:lnTo>
                <a:lnTo>
                  <a:pt x="62992" y="355600"/>
                </a:lnTo>
                <a:lnTo>
                  <a:pt x="50292" y="393700"/>
                </a:lnTo>
                <a:lnTo>
                  <a:pt x="38735" y="419100"/>
                </a:lnTo>
                <a:lnTo>
                  <a:pt x="28702" y="444500"/>
                </a:lnTo>
                <a:lnTo>
                  <a:pt x="20066" y="482600"/>
                </a:lnTo>
                <a:lnTo>
                  <a:pt x="12954" y="508000"/>
                </a:lnTo>
                <a:lnTo>
                  <a:pt x="7366" y="533400"/>
                </a:lnTo>
                <a:lnTo>
                  <a:pt x="3302" y="571500"/>
                </a:lnTo>
                <a:lnTo>
                  <a:pt x="889" y="609600"/>
                </a:lnTo>
                <a:lnTo>
                  <a:pt x="0" y="635000"/>
                </a:lnTo>
                <a:lnTo>
                  <a:pt x="889" y="673100"/>
                </a:lnTo>
                <a:lnTo>
                  <a:pt x="3302" y="698500"/>
                </a:lnTo>
                <a:lnTo>
                  <a:pt x="7366" y="736600"/>
                </a:lnTo>
                <a:lnTo>
                  <a:pt x="12954" y="762000"/>
                </a:lnTo>
                <a:lnTo>
                  <a:pt x="20066" y="800100"/>
                </a:lnTo>
                <a:lnTo>
                  <a:pt x="28702" y="825500"/>
                </a:lnTo>
                <a:lnTo>
                  <a:pt x="38735" y="850900"/>
                </a:lnTo>
                <a:lnTo>
                  <a:pt x="50292" y="889000"/>
                </a:lnTo>
                <a:lnTo>
                  <a:pt x="77089" y="939800"/>
                </a:lnTo>
                <a:lnTo>
                  <a:pt x="109220" y="990600"/>
                </a:lnTo>
                <a:lnTo>
                  <a:pt x="146050" y="1041400"/>
                </a:lnTo>
                <a:lnTo>
                  <a:pt x="187198" y="1092200"/>
                </a:lnTo>
                <a:lnTo>
                  <a:pt x="209423" y="1104900"/>
                </a:lnTo>
                <a:lnTo>
                  <a:pt x="232664" y="1130300"/>
                </a:lnTo>
                <a:lnTo>
                  <a:pt x="256921" y="1143000"/>
                </a:lnTo>
                <a:lnTo>
                  <a:pt x="281940" y="1168400"/>
                </a:lnTo>
                <a:lnTo>
                  <a:pt x="307848" y="1181100"/>
                </a:lnTo>
                <a:lnTo>
                  <a:pt x="334645" y="1193800"/>
                </a:lnTo>
                <a:lnTo>
                  <a:pt x="362077" y="1219200"/>
                </a:lnTo>
                <a:lnTo>
                  <a:pt x="390525" y="1231900"/>
                </a:lnTo>
                <a:lnTo>
                  <a:pt x="423418" y="1231900"/>
                </a:lnTo>
                <a:lnTo>
                  <a:pt x="394970" y="1219200"/>
                </a:lnTo>
                <a:lnTo>
                  <a:pt x="367157" y="1206500"/>
                </a:lnTo>
                <a:lnTo>
                  <a:pt x="340106" y="1193800"/>
                </a:lnTo>
                <a:lnTo>
                  <a:pt x="313944" y="1168400"/>
                </a:lnTo>
                <a:lnTo>
                  <a:pt x="288544" y="1155700"/>
                </a:lnTo>
                <a:lnTo>
                  <a:pt x="263906" y="1143000"/>
                </a:lnTo>
                <a:lnTo>
                  <a:pt x="240284" y="1117600"/>
                </a:lnTo>
                <a:lnTo>
                  <a:pt x="217424" y="1104900"/>
                </a:lnTo>
                <a:lnTo>
                  <a:pt x="195707" y="1079500"/>
                </a:lnTo>
                <a:lnTo>
                  <a:pt x="175006" y="1054100"/>
                </a:lnTo>
                <a:lnTo>
                  <a:pt x="155194" y="1041400"/>
                </a:lnTo>
                <a:lnTo>
                  <a:pt x="119126" y="990600"/>
                </a:lnTo>
                <a:lnTo>
                  <a:pt x="87757" y="939800"/>
                </a:lnTo>
                <a:lnTo>
                  <a:pt x="61468" y="876300"/>
                </a:lnTo>
                <a:lnTo>
                  <a:pt x="50038" y="850900"/>
                </a:lnTo>
                <a:lnTo>
                  <a:pt x="40259" y="825500"/>
                </a:lnTo>
                <a:lnTo>
                  <a:pt x="31877" y="787400"/>
                </a:lnTo>
                <a:lnTo>
                  <a:pt x="24892" y="762000"/>
                </a:lnTo>
                <a:lnTo>
                  <a:pt x="19304" y="736600"/>
                </a:lnTo>
                <a:lnTo>
                  <a:pt x="12954" y="673100"/>
                </a:lnTo>
                <a:lnTo>
                  <a:pt x="12192" y="635000"/>
                </a:lnTo>
                <a:lnTo>
                  <a:pt x="13081" y="609600"/>
                </a:lnTo>
                <a:lnTo>
                  <a:pt x="15494" y="571500"/>
                </a:lnTo>
                <a:lnTo>
                  <a:pt x="19431" y="546100"/>
                </a:lnTo>
                <a:lnTo>
                  <a:pt x="24892" y="508000"/>
                </a:lnTo>
                <a:lnTo>
                  <a:pt x="32004" y="482600"/>
                </a:lnTo>
                <a:lnTo>
                  <a:pt x="40513" y="444500"/>
                </a:lnTo>
                <a:lnTo>
                  <a:pt x="50292" y="419100"/>
                </a:lnTo>
                <a:lnTo>
                  <a:pt x="74168" y="368300"/>
                </a:lnTo>
                <a:lnTo>
                  <a:pt x="103124" y="317500"/>
                </a:lnTo>
                <a:lnTo>
                  <a:pt x="137033" y="266700"/>
                </a:lnTo>
                <a:lnTo>
                  <a:pt x="175387" y="215900"/>
                </a:lnTo>
                <a:lnTo>
                  <a:pt x="217805" y="177800"/>
                </a:lnTo>
                <a:lnTo>
                  <a:pt x="240665" y="152400"/>
                </a:lnTo>
                <a:lnTo>
                  <a:pt x="264414" y="139700"/>
                </a:lnTo>
                <a:lnTo>
                  <a:pt x="289052" y="114300"/>
                </a:lnTo>
                <a:lnTo>
                  <a:pt x="314452" y="101600"/>
                </a:lnTo>
                <a:lnTo>
                  <a:pt x="367665" y="76200"/>
                </a:lnTo>
                <a:lnTo>
                  <a:pt x="453136" y="38100"/>
                </a:lnTo>
                <a:lnTo>
                  <a:pt x="482981" y="25400"/>
                </a:lnTo>
                <a:lnTo>
                  <a:pt x="513334" y="25400"/>
                </a:lnTo>
                <a:lnTo>
                  <a:pt x="544068" y="12700"/>
                </a:lnTo>
                <a:close/>
              </a:path>
              <a:path w="1278890" h="1270000">
                <a:moveTo>
                  <a:pt x="799084" y="12700"/>
                </a:moveTo>
                <a:lnTo>
                  <a:pt x="735203" y="12700"/>
                </a:lnTo>
                <a:lnTo>
                  <a:pt x="766064" y="25400"/>
                </a:lnTo>
                <a:lnTo>
                  <a:pt x="796290" y="25400"/>
                </a:lnTo>
                <a:lnTo>
                  <a:pt x="826135" y="38100"/>
                </a:lnTo>
                <a:lnTo>
                  <a:pt x="883666" y="63500"/>
                </a:lnTo>
                <a:lnTo>
                  <a:pt x="938403" y="88900"/>
                </a:lnTo>
                <a:lnTo>
                  <a:pt x="990219" y="114300"/>
                </a:lnTo>
                <a:lnTo>
                  <a:pt x="1014730" y="139700"/>
                </a:lnTo>
                <a:lnTo>
                  <a:pt x="1038352" y="152400"/>
                </a:lnTo>
                <a:lnTo>
                  <a:pt x="1061212" y="177800"/>
                </a:lnTo>
                <a:lnTo>
                  <a:pt x="1082929" y="190500"/>
                </a:lnTo>
                <a:lnTo>
                  <a:pt x="1103630" y="215900"/>
                </a:lnTo>
                <a:lnTo>
                  <a:pt x="1142111" y="266700"/>
                </a:lnTo>
                <a:lnTo>
                  <a:pt x="1175766" y="317500"/>
                </a:lnTo>
                <a:lnTo>
                  <a:pt x="1204722" y="368300"/>
                </a:lnTo>
                <a:lnTo>
                  <a:pt x="1228598" y="419100"/>
                </a:lnTo>
                <a:lnTo>
                  <a:pt x="1246759" y="482600"/>
                </a:lnTo>
                <a:lnTo>
                  <a:pt x="1253744" y="508000"/>
                </a:lnTo>
                <a:lnTo>
                  <a:pt x="1259205" y="546100"/>
                </a:lnTo>
                <a:lnTo>
                  <a:pt x="1263269" y="571500"/>
                </a:lnTo>
                <a:lnTo>
                  <a:pt x="1265682" y="609600"/>
                </a:lnTo>
                <a:lnTo>
                  <a:pt x="1265555" y="673100"/>
                </a:lnTo>
                <a:lnTo>
                  <a:pt x="1259205" y="736600"/>
                </a:lnTo>
                <a:lnTo>
                  <a:pt x="1253617" y="762000"/>
                </a:lnTo>
                <a:lnTo>
                  <a:pt x="1246632" y="800100"/>
                </a:lnTo>
                <a:lnTo>
                  <a:pt x="1238123" y="825500"/>
                </a:lnTo>
                <a:lnTo>
                  <a:pt x="1228344" y="850900"/>
                </a:lnTo>
                <a:lnTo>
                  <a:pt x="1217041" y="876300"/>
                </a:lnTo>
                <a:lnTo>
                  <a:pt x="1204468" y="914400"/>
                </a:lnTo>
                <a:lnTo>
                  <a:pt x="1175512" y="965200"/>
                </a:lnTo>
                <a:lnTo>
                  <a:pt x="1141730" y="1016000"/>
                </a:lnTo>
                <a:lnTo>
                  <a:pt x="1103249" y="1054100"/>
                </a:lnTo>
                <a:lnTo>
                  <a:pt x="1082548" y="1079500"/>
                </a:lnTo>
                <a:lnTo>
                  <a:pt x="1060831" y="1104900"/>
                </a:lnTo>
                <a:lnTo>
                  <a:pt x="1037971" y="1117600"/>
                </a:lnTo>
                <a:lnTo>
                  <a:pt x="1014222" y="1143000"/>
                </a:lnTo>
                <a:lnTo>
                  <a:pt x="989711" y="1155700"/>
                </a:lnTo>
                <a:lnTo>
                  <a:pt x="964184" y="1168400"/>
                </a:lnTo>
                <a:lnTo>
                  <a:pt x="937895" y="1193800"/>
                </a:lnTo>
                <a:lnTo>
                  <a:pt x="910971" y="1206500"/>
                </a:lnTo>
                <a:lnTo>
                  <a:pt x="883158" y="1219200"/>
                </a:lnTo>
                <a:lnTo>
                  <a:pt x="854710" y="1231900"/>
                </a:lnTo>
                <a:lnTo>
                  <a:pt x="888238" y="1231900"/>
                </a:lnTo>
                <a:lnTo>
                  <a:pt x="916432" y="1219200"/>
                </a:lnTo>
                <a:lnTo>
                  <a:pt x="943991" y="1193800"/>
                </a:lnTo>
                <a:lnTo>
                  <a:pt x="970788" y="1181100"/>
                </a:lnTo>
                <a:lnTo>
                  <a:pt x="996823" y="1168400"/>
                </a:lnTo>
                <a:lnTo>
                  <a:pt x="1021842" y="1143000"/>
                </a:lnTo>
                <a:lnTo>
                  <a:pt x="1045972" y="1130300"/>
                </a:lnTo>
                <a:lnTo>
                  <a:pt x="1069213" y="1104900"/>
                </a:lnTo>
                <a:lnTo>
                  <a:pt x="1091438" y="1092200"/>
                </a:lnTo>
                <a:lnTo>
                  <a:pt x="1112520" y="1066800"/>
                </a:lnTo>
                <a:lnTo>
                  <a:pt x="1151636" y="1016000"/>
                </a:lnTo>
                <a:lnTo>
                  <a:pt x="1186053" y="965200"/>
                </a:lnTo>
                <a:lnTo>
                  <a:pt x="1215517" y="914400"/>
                </a:lnTo>
                <a:lnTo>
                  <a:pt x="1239901" y="850900"/>
                </a:lnTo>
                <a:lnTo>
                  <a:pt x="1249807" y="825500"/>
                </a:lnTo>
                <a:lnTo>
                  <a:pt x="1258570" y="800100"/>
                </a:lnTo>
                <a:lnTo>
                  <a:pt x="1265682" y="762000"/>
                </a:lnTo>
                <a:lnTo>
                  <a:pt x="1271270" y="736600"/>
                </a:lnTo>
                <a:lnTo>
                  <a:pt x="1275334" y="698500"/>
                </a:lnTo>
                <a:lnTo>
                  <a:pt x="1277747" y="673100"/>
                </a:lnTo>
                <a:lnTo>
                  <a:pt x="1278636" y="635000"/>
                </a:lnTo>
                <a:lnTo>
                  <a:pt x="1277747" y="609600"/>
                </a:lnTo>
                <a:lnTo>
                  <a:pt x="1275334" y="571500"/>
                </a:lnTo>
                <a:lnTo>
                  <a:pt x="1271143" y="533400"/>
                </a:lnTo>
                <a:lnTo>
                  <a:pt x="1265555" y="508000"/>
                </a:lnTo>
                <a:lnTo>
                  <a:pt x="1258443" y="482600"/>
                </a:lnTo>
                <a:lnTo>
                  <a:pt x="1249807" y="444500"/>
                </a:lnTo>
                <a:lnTo>
                  <a:pt x="1239901" y="419100"/>
                </a:lnTo>
                <a:lnTo>
                  <a:pt x="1228344" y="393700"/>
                </a:lnTo>
                <a:lnTo>
                  <a:pt x="1215517" y="355600"/>
                </a:lnTo>
                <a:lnTo>
                  <a:pt x="1186053" y="304800"/>
                </a:lnTo>
                <a:lnTo>
                  <a:pt x="1151636" y="254000"/>
                </a:lnTo>
                <a:lnTo>
                  <a:pt x="1112520" y="203200"/>
                </a:lnTo>
                <a:lnTo>
                  <a:pt x="1091438" y="190500"/>
                </a:lnTo>
                <a:lnTo>
                  <a:pt x="1069213" y="165100"/>
                </a:lnTo>
                <a:lnTo>
                  <a:pt x="1045972" y="139700"/>
                </a:lnTo>
                <a:lnTo>
                  <a:pt x="1021842" y="127000"/>
                </a:lnTo>
                <a:lnTo>
                  <a:pt x="996823" y="101600"/>
                </a:lnTo>
                <a:lnTo>
                  <a:pt x="943991" y="76200"/>
                </a:lnTo>
                <a:lnTo>
                  <a:pt x="888238" y="50800"/>
                </a:lnTo>
                <a:lnTo>
                  <a:pt x="829437" y="25400"/>
                </a:lnTo>
                <a:lnTo>
                  <a:pt x="799084" y="12700"/>
                </a:lnTo>
                <a:close/>
              </a:path>
              <a:path w="1278890" h="1270000">
                <a:moveTo>
                  <a:pt x="736600" y="0"/>
                </a:moveTo>
                <a:lnTo>
                  <a:pt x="541909" y="0"/>
                </a:lnTo>
                <a:lnTo>
                  <a:pt x="510540" y="12700"/>
                </a:lnTo>
                <a:lnTo>
                  <a:pt x="768223" y="12700"/>
                </a:lnTo>
                <a:lnTo>
                  <a:pt x="736600" y="0"/>
                </a:lnTo>
                <a:close/>
              </a:path>
            </a:pathLst>
          </a:custGeom>
          <a:solidFill>
            <a:srgbClr val="FFFFFF"/>
          </a:solidFill>
        </p:spPr>
        <p:txBody>
          <a:bodyPr wrap="square" lIns="0" tIns="0" rIns="0" bIns="0" rtlCol="0"/>
          <a:lstStyle/>
          <a:p>
            <a:endParaRPr/>
          </a:p>
        </p:txBody>
      </p:sp>
      <p:sp>
        <p:nvSpPr>
          <p:cNvPr id="23" name="object 23"/>
          <p:cNvSpPr txBox="1"/>
          <p:nvPr/>
        </p:nvSpPr>
        <p:spPr>
          <a:xfrm>
            <a:off x="5772618" y="3334636"/>
            <a:ext cx="816469" cy="225062"/>
          </a:xfrm>
          <a:prstGeom prst="rect">
            <a:avLst/>
          </a:prstGeom>
        </p:spPr>
        <p:txBody>
          <a:bodyPr vert="horz" wrap="square" lIns="0" tIns="9525" rIns="0" bIns="0" rtlCol="0">
            <a:spAutoFit/>
          </a:bodyPr>
          <a:lstStyle/>
          <a:p>
            <a:pPr marL="9525">
              <a:spcBef>
                <a:spcPts val="75"/>
              </a:spcBef>
            </a:pPr>
            <a:r>
              <a:rPr sz="1400" spc="-4" dirty="0">
                <a:solidFill>
                  <a:srgbClr val="FFFFFF"/>
                </a:solidFill>
                <a:latin typeface="Arial"/>
                <a:cs typeface="Arial"/>
              </a:rPr>
              <a:t>Passion</a:t>
            </a:r>
            <a:endParaRPr sz="1400" dirty="0">
              <a:latin typeface="Arial"/>
              <a:cs typeface="Arial"/>
            </a:endParaRPr>
          </a:p>
        </p:txBody>
      </p:sp>
      <p:sp>
        <p:nvSpPr>
          <p:cNvPr id="24" name="object 24"/>
          <p:cNvSpPr/>
          <p:nvPr/>
        </p:nvSpPr>
        <p:spPr>
          <a:xfrm>
            <a:off x="6746267" y="3312758"/>
            <a:ext cx="473970" cy="148152"/>
          </a:xfrm>
          <a:custGeom>
            <a:avLst/>
            <a:gdLst/>
            <a:ahLst/>
            <a:cxnLst/>
            <a:rect l="l" t="t" r="r" b="b"/>
            <a:pathLst>
              <a:path w="544829" h="174625">
                <a:moveTo>
                  <a:pt x="544322" y="0"/>
                </a:moveTo>
                <a:lnTo>
                  <a:pt x="0" y="0"/>
                </a:lnTo>
                <a:lnTo>
                  <a:pt x="0" y="174497"/>
                </a:lnTo>
                <a:lnTo>
                  <a:pt x="544322" y="174497"/>
                </a:lnTo>
                <a:lnTo>
                  <a:pt x="544322" y="0"/>
                </a:lnTo>
                <a:close/>
              </a:path>
            </a:pathLst>
          </a:custGeom>
          <a:solidFill>
            <a:srgbClr val="D2B954"/>
          </a:solidFill>
        </p:spPr>
        <p:txBody>
          <a:bodyPr wrap="square" lIns="0" tIns="0" rIns="0" bIns="0" rtlCol="0"/>
          <a:lstStyle/>
          <a:p>
            <a:endParaRPr/>
          </a:p>
        </p:txBody>
      </p:sp>
      <p:sp>
        <p:nvSpPr>
          <p:cNvPr id="25" name="object 25"/>
          <p:cNvSpPr/>
          <p:nvPr/>
        </p:nvSpPr>
        <p:spPr>
          <a:xfrm>
            <a:off x="6746267" y="3509164"/>
            <a:ext cx="473970" cy="148152"/>
          </a:xfrm>
          <a:custGeom>
            <a:avLst/>
            <a:gdLst/>
            <a:ahLst/>
            <a:cxnLst/>
            <a:rect l="l" t="t" r="r" b="b"/>
            <a:pathLst>
              <a:path w="544829" h="174625">
                <a:moveTo>
                  <a:pt x="544322" y="0"/>
                </a:moveTo>
                <a:lnTo>
                  <a:pt x="0" y="0"/>
                </a:lnTo>
                <a:lnTo>
                  <a:pt x="0" y="174497"/>
                </a:lnTo>
                <a:lnTo>
                  <a:pt x="544322" y="174497"/>
                </a:lnTo>
                <a:lnTo>
                  <a:pt x="544322" y="0"/>
                </a:lnTo>
                <a:close/>
              </a:path>
            </a:pathLst>
          </a:custGeom>
          <a:solidFill>
            <a:srgbClr val="D2B954"/>
          </a:solidFill>
        </p:spPr>
        <p:txBody>
          <a:bodyPr wrap="square" lIns="0" tIns="0" rIns="0" bIns="0" rtlCol="0"/>
          <a:lstStyle/>
          <a:p>
            <a:endParaRPr/>
          </a:p>
        </p:txBody>
      </p:sp>
      <p:sp>
        <p:nvSpPr>
          <p:cNvPr id="26" name="object 26"/>
          <p:cNvSpPr/>
          <p:nvPr/>
        </p:nvSpPr>
        <p:spPr>
          <a:xfrm>
            <a:off x="7137085" y="2583655"/>
            <a:ext cx="1706401" cy="1631823"/>
          </a:xfrm>
          <a:custGeom>
            <a:avLst/>
            <a:gdLst/>
            <a:ahLst/>
            <a:cxnLst/>
            <a:rect l="l" t="t" r="r" b="b"/>
            <a:pathLst>
              <a:path w="1961515" h="1923414">
                <a:moveTo>
                  <a:pt x="980694" y="0"/>
                </a:moveTo>
                <a:lnTo>
                  <a:pt x="931744" y="1176"/>
                </a:lnTo>
                <a:lnTo>
                  <a:pt x="883416" y="4670"/>
                </a:lnTo>
                <a:lnTo>
                  <a:pt x="835766" y="10426"/>
                </a:lnTo>
                <a:lnTo>
                  <a:pt x="788850" y="18388"/>
                </a:lnTo>
                <a:lnTo>
                  <a:pt x="742724" y="28503"/>
                </a:lnTo>
                <a:lnTo>
                  <a:pt x="697444" y="40714"/>
                </a:lnTo>
                <a:lnTo>
                  <a:pt x="653067" y="54966"/>
                </a:lnTo>
                <a:lnTo>
                  <a:pt x="609648" y="71205"/>
                </a:lnTo>
                <a:lnTo>
                  <a:pt x="567244" y="89375"/>
                </a:lnTo>
                <a:lnTo>
                  <a:pt x="525910" y="109422"/>
                </a:lnTo>
                <a:lnTo>
                  <a:pt x="485704" y="131289"/>
                </a:lnTo>
                <a:lnTo>
                  <a:pt x="446681" y="154923"/>
                </a:lnTo>
                <a:lnTo>
                  <a:pt x="408897" y="180268"/>
                </a:lnTo>
                <a:lnTo>
                  <a:pt x="372409" y="207269"/>
                </a:lnTo>
                <a:lnTo>
                  <a:pt x="337273" y="235870"/>
                </a:lnTo>
                <a:lnTo>
                  <a:pt x="303545" y="266018"/>
                </a:lnTo>
                <a:lnTo>
                  <a:pt x="271280" y="297656"/>
                </a:lnTo>
                <a:lnTo>
                  <a:pt x="240536" y="330729"/>
                </a:lnTo>
                <a:lnTo>
                  <a:pt x="211369" y="365183"/>
                </a:lnTo>
                <a:lnTo>
                  <a:pt x="183833" y="400963"/>
                </a:lnTo>
                <a:lnTo>
                  <a:pt x="157987" y="438013"/>
                </a:lnTo>
                <a:lnTo>
                  <a:pt x="133886" y="476278"/>
                </a:lnTo>
                <a:lnTo>
                  <a:pt x="111585" y="515703"/>
                </a:lnTo>
                <a:lnTo>
                  <a:pt x="91142" y="556233"/>
                </a:lnTo>
                <a:lnTo>
                  <a:pt x="72613" y="597813"/>
                </a:lnTo>
                <a:lnTo>
                  <a:pt x="56053" y="640388"/>
                </a:lnTo>
                <a:lnTo>
                  <a:pt x="41518" y="683903"/>
                </a:lnTo>
                <a:lnTo>
                  <a:pt x="29066" y="728303"/>
                </a:lnTo>
                <a:lnTo>
                  <a:pt x="18752" y="773532"/>
                </a:lnTo>
                <a:lnTo>
                  <a:pt x="10632" y="819536"/>
                </a:lnTo>
                <a:lnTo>
                  <a:pt x="4763" y="866259"/>
                </a:lnTo>
                <a:lnTo>
                  <a:pt x="1200" y="913647"/>
                </a:lnTo>
                <a:lnTo>
                  <a:pt x="0" y="961643"/>
                </a:lnTo>
                <a:lnTo>
                  <a:pt x="1200" y="1009640"/>
                </a:lnTo>
                <a:lnTo>
                  <a:pt x="4763" y="1057028"/>
                </a:lnTo>
                <a:lnTo>
                  <a:pt x="10632" y="1103751"/>
                </a:lnTo>
                <a:lnTo>
                  <a:pt x="18752" y="1149755"/>
                </a:lnTo>
                <a:lnTo>
                  <a:pt x="29066" y="1194984"/>
                </a:lnTo>
                <a:lnTo>
                  <a:pt x="41518" y="1239384"/>
                </a:lnTo>
                <a:lnTo>
                  <a:pt x="56053" y="1282899"/>
                </a:lnTo>
                <a:lnTo>
                  <a:pt x="72613" y="1325474"/>
                </a:lnTo>
                <a:lnTo>
                  <a:pt x="91142" y="1367054"/>
                </a:lnTo>
                <a:lnTo>
                  <a:pt x="111585" y="1407584"/>
                </a:lnTo>
                <a:lnTo>
                  <a:pt x="133886" y="1447009"/>
                </a:lnTo>
                <a:lnTo>
                  <a:pt x="157987" y="1485274"/>
                </a:lnTo>
                <a:lnTo>
                  <a:pt x="183833" y="1522324"/>
                </a:lnTo>
                <a:lnTo>
                  <a:pt x="211369" y="1558104"/>
                </a:lnTo>
                <a:lnTo>
                  <a:pt x="240536" y="1592558"/>
                </a:lnTo>
                <a:lnTo>
                  <a:pt x="271280" y="1625631"/>
                </a:lnTo>
                <a:lnTo>
                  <a:pt x="303545" y="1657269"/>
                </a:lnTo>
                <a:lnTo>
                  <a:pt x="337273" y="1687417"/>
                </a:lnTo>
                <a:lnTo>
                  <a:pt x="372409" y="1716018"/>
                </a:lnTo>
                <a:lnTo>
                  <a:pt x="408897" y="1743019"/>
                </a:lnTo>
                <a:lnTo>
                  <a:pt x="446681" y="1768364"/>
                </a:lnTo>
                <a:lnTo>
                  <a:pt x="485704" y="1791998"/>
                </a:lnTo>
                <a:lnTo>
                  <a:pt x="525910" y="1813865"/>
                </a:lnTo>
                <a:lnTo>
                  <a:pt x="567244" y="1833912"/>
                </a:lnTo>
                <a:lnTo>
                  <a:pt x="609648" y="1852082"/>
                </a:lnTo>
                <a:lnTo>
                  <a:pt x="653067" y="1868321"/>
                </a:lnTo>
                <a:lnTo>
                  <a:pt x="697444" y="1882573"/>
                </a:lnTo>
                <a:lnTo>
                  <a:pt x="742724" y="1894784"/>
                </a:lnTo>
                <a:lnTo>
                  <a:pt x="788850" y="1904899"/>
                </a:lnTo>
                <a:lnTo>
                  <a:pt x="835766" y="1912861"/>
                </a:lnTo>
                <a:lnTo>
                  <a:pt x="883416" y="1918617"/>
                </a:lnTo>
                <a:lnTo>
                  <a:pt x="931744" y="1922111"/>
                </a:lnTo>
                <a:lnTo>
                  <a:pt x="980694" y="1923288"/>
                </a:lnTo>
                <a:lnTo>
                  <a:pt x="1029643" y="1922111"/>
                </a:lnTo>
                <a:lnTo>
                  <a:pt x="1077971" y="1918617"/>
                </a:lnTo>
                <a:lnTo>
                  <a:pt x="1125621" y="1912861"/>
                </a:lnTo>
                <a:lnTo>
                  <a:pt x="1172537" y="1904899"/>
                </a:lnTo>
                <a:lnTo>
                  <a:pt x="1218663" y="1894784"/>
                </a:lnTo>
                <a:lnTo>
                  <a:pt x="1263943" y="1882573"/>
                </a:lnTo>
                <a:lnTo>
                  <a:pt x="1308320" y="1868321"/>
                </a:lnTo>
                <a:lnTo>
                  <a:pt x="1351739" y="1852082"/>
                </a:lnTo>
                <a:lnTo>
                  <a:pt x="1394143" y="1833912"/>
                </a:lnTo>
                <a:lnTo>
                  <a:pt x="1435477" y="1813865"/>
                </a:lnTo>
                <a:lnTo>
                  <a:pt x="1475683" y="1791998"/>
                </a:lnTo>
                <a:lnTo>
                  <a:pt x="1514706" y="1768364"/>
                </a:lnTo>
                <a:lnTo>
                  <a:pt x="1552490" y="1743019"/>
                </a:lnTo>
                <a:lnTo>
                  <a:pt x="1588978" y="1716018"/>
                </a:lnTo>
                <a:lnTo>
                  <a:pt x="1624114" y="1687417"/>
                </a:lnTo>
                <a:lnTo>
                  <a:pt x="1657842" y="1657269"/>
                </a:lnTo>
                <a:lnTo>
                  <a:pt x="1690107" y="1625631"/>
                </a:lnTo>
                <a:lnTo>
                  <a:pt x="1720851" y="1592558"/>
                </a:lnTo>
                <a:lnTo>
                  <a:pt x="1750018" y="1558104"/>
                </a:lnTo>
                <a:lnTo>
                  <a:pt x="1777554" y="1522324"/>
                </a:lnTo>
                <a:lnTo>
                  <a:pt x="1803400" y="1485274"/>
                </a:lnTo>
                <a:lnTo>
                  <a:pt x="1827501" y="1447009"/>
                </a:lnTo>
                <a:lnTo>
                  <a:pt x="1849802" y="1407584"/>
                </a:lnTo>
                <a:lnTo>
                  <a:pt x="1870245" y="1367054"/>
                </a:lnTo>
                <a:lnTo>
                  <a:pt x="1888774" y="1325474"/>
                </a:lnTo>
                <a:lnTo>
                  <a:pt x="1905334" y="1282899"/>
                </a:lnTo>
                <a:lnTo>
                  <a:pt x="1919869" y="1239384"/>
                </a:lnTo>
                <a:lnTo>
                  <a:pt x="1932321" y="1194984"/>
                </a:lnTo>
                <a:lnTo>
                  <a:pt x="1942635" y="1149755"/>
                </a:lnTo>
                <a:lnTo>
                  <a:pt x="1950755" y="1103751"/>
                </a:lnTo>
                <a:lnTo>
                  <a:pt x="1956624" y="1057028"/>
                </a:lnTo>
                <a:lnTo>
                  <a:pt x="1960187" y="1009640"/>
                </a:lnTo>
                <a:lnTo>
                  <a:pt x="1961388" y="961643"/>
                </a:lnTo>
                <a:lnTo>
                  <a:pt x="1960187" y="913647"/>
                </a:lnTo>
                <a:lnTo>
                  <a:pt x="1956624" y="866259"/>
                </a:lnTo>
                <a:lnTo>
                  <a:pt x="1950755" y="819536"/>
                </a:lnTo>
                <a:lnTo>
                  <a:pt x="1942635" y="773532"/>
                </a:lnTo>
                <a:lnTo>
                  <a:pt x="1932321" y="728303"/>
                </a:lnTo>
                <a:lnTo>
                  <a:pt x="1919869" y="683903"/>
                </a:lnTo>
                <a:lnTo>
                  <a:pt x="1905334" y="640388"/>
                </a:lnTo>
                <a:lnTo>
                  <a:pt x="1888774" y="597813"/>
                </a:lnTo>
                <a:lnTo>
                  <a:pt x="1870245" y="556233"/>
                </a:lnTo>
                <a:lnTo>
                  <a:pt x="1849802" y="515703"/>
                </a:lnTo>
                <a:lnTo>
                  <a:pt x="1827501" y="476278"/>
                </a:lnTo>
                <a:lnTo>
                  <a:pt x="1803400" y="438013"/>
                </a:lnTo>
                <a:lnTo>
                  <a:pt x="1777554" y="400963"/>
                </a:lnTo>
                <a:lnTo>
                  <a:pt x="1750018" y="365183"/>
                </a:lnTo>
                <a:lnTo>
                  <a:pt x="1720851" y="330729"/>
                </a:lnTo>
                <a:lnTo>
                  <a:pt x="1690107" y="297656"/>
                </a:lnTo>
                <a:lnTo>
                  <a:pt x="1657842" y="266018"/>
                </a:lnTo>
                <a:lnTo>
                  <a:pt x="1624114" y="235870"/>
                </a:lnTo>
                <a:lnTo>
                  <a:pt x="1588978" y="207269"/>
                </a:lnTo>
                <a:lnTo>
                  <a:pt x="1552490" y="180268"/>
                </a:lnTo>
                <a:lnTo>
                  <a:pt x="1514706" y="154923"/>
                </a:lnTo>
                <a:lnTo>
                  <a:pt x="1475683" y="131289"/>
                </a:lnTo>
                <a:lnTo>
                  <a:pt x="1435477" y="109422"/>
                </a:lnTo>
                <a:lnTo>
                  <a:pt x="1394143" y="89375"/>
                </a:lnTo>
                <a:lnTo>
                  <a:pt x="1351739" y="71205"/>
                </a:lnTo>
                <a:lnTo>
                  <a:pt x="1308320" y="54966"/>
                </a:lnTo>
                <a:lnTo>
                  <a:pt x="1263943" y="40714"/>
                </a:lnTo>
                <a:lnTo>
                  <a:pt x="1218663" y="28503"/>
                </a:lnTo>
                <a:lnTo>
                  <a:pt x="1172537" y="18388"/>
                </a:lnTo>
                <a:lnTo>
                  <a:pt x="1125621" y="10426"/>
                </a:lnTo>
                <a:lnTo>
                  <a:pt x="1077971" y="4670"/>
                </a:lnTo>
                <a:lnTo>
                  <a:pt x="1029643" y="1176"/>
                </a:lnTo>
                <a:lnTo>
                  <a:pt x="980694" y="0"/>
                </a:lnTo>
                <a:close/>
              </a:path>
            </a:pathLst>
          </a:custGeom>
          <a:solidFill>
            <a:srgbClr val="956389"/>
          </a:solidFill>
        </p:spPr>
        <p:txBody>
          <a:bodyPr wrap="square" lIns="0" tIns="0" rIns="0" bIns="0" rtlCol="0"/>
          <a:lstStyle/>
          <a:p>
            <a:endParaRPr/>
          </a:p>
        </p:txBody>
      </p:sp>
      <p:sp>
        <p:nvSpPr>
          <p:cNvPr id="27" name="object 27"/>
          <p:cNvSpPr/>
          <p:nvPr/>
        </p:nvSpPr>
        <p:spPr>
          <a:xfrm>
            <a:off x="7129351" y="2588218"/>
            <a:ext cx="1714135" cy="1626975"/>
          </a:xfrm>
          <a:custGeom>
            <a:avLst/>
            <a:gdLst/>
            <a:ahLst/>
            <a:cxnLst/>
            <a:rect l="l" t="t" r="r" b="b"/>
            <a:pathLst>
              <a:path w="1970404" h="1917700">
                <a:moveTo>
                  <a:pt x="939546" y="1905000"/>
                </a:moveTo>
                <a:lnTo>
                  <a:pt x="815975" y="1905000"/>
                </a:lnTo>
                <a:lnTo>
                  <a:pt x="840232" y="1917700"/>
                </a:lnTo>
                <a:lnTo>
                  <a:pt x="964184" y="1917700"/>
                </a:lnTo>
                <a:lnTo>
                  <a:pt x="939546" y="1905000"/>
                </a:lnTo>
                <a:close/>
              </a:path>
              <a:path w="1970404" h="1917700">
                <a:moveTo>
                  <a:pt x="1163193" y="1905000"/>
                </a:moveTo>
                <a:lnTo>
                  <a:pt x="1039368" y="1905000"/>
                </a:lnTo>
                <a:lnTo>
                  <a:pt x="1014349" y="1917700"/>
                </a:lnTo>
                <a:lnTo>
                  <a:pt x="1138936" y="1917700"/>
                </a:lnTo>
                <a:lnTo>
                  <a:pt x="1163193" y="1905000"/>
                </a:lnTo>
                <a:close/>
              </a:path>
              <a:path w="1970404" h="1917700">
                <a:moveTo>
                  <a:pt x="20828" y="965200"/>
                </a:moveTo>
                <a:lnTo>
                  <a:pt x="8636" y="965200"/>
                </a:lnTo>
                <a:lnTo>
                  <a:pt x="8890" y="990600"/>
                </a:lnTo>
                <a:lnTo>
                  <a:pt x="9779" y="1016000"/>
                </a:lnTo>
                <a:lnTo>
                  <a:pt x="11430" y="1041400"/>
                </a:lnTo>
                <a:lnTo>
                  <a:pt x="13589" y="1066800"/>
                </a:lnTo>
                <a:lnTo>
                  <a:pt x="16510" y="1079500"/>
                </a:lnTo>
                <a:lnTo>
                  <a:pt x="19939" y="1104900"/>
                </a:lnTo>
                <a:lnTo>
                  <a:pt x="28575" y="1155700"/>
                </a:lnTo>
                <a:lnTo>
                  <a:pt x="39497" y="1206500"/>
                </a:lnTo>
                <a:lnTo>
                  <a:pt x="52832" y="1244600"/>
                </a:lnTo>
                <a:lnTo>
                  <a:pt x="68199" y="1295400"/>
                </a:lnTo>
                <a:lnTo>
                  <a:pt x="85851" y="1333500"/>
                </a:lnTo>
                <a:lnTo>
                  <a:pt x="105410" y="1384300"/>
                </a:lnTo>
                <a:lnTo>
                  <a:pt x="127126" y="1422400"/>
                </a:lnTo>
                <a:lnTo>
                  <a:pt x="150749" y="1460500"/>
                </a:lnTo>
                <a:lnTo>
                  <a:pt x="176275" y="1498600"/>
                </a:lnTo>
                <a:lnTo>
                  <a:pt x="203708" y="1536700"/>
                </a:lnTo>
                <a:lnTo>
                  <a:pt x="232791" y="1574800"/>
                </a:lnTo>
                <a:lnTo>
                  <a:pt x="263525" y="1612900"/>
                </a:lnTo>
                <a:lnTo>
                  <a:pt x="296037" y="1638300"/>
                </a:lnTo>
                <a:lnTo>
                  <a:pt x="330200" y="1676400"/>
                </a:lnTo>
                <a:lnTo>
                  <a:pt x="365760" y="1701800"/>
                </a:lnTo>
                <a:lnTo>
                  <a:pt x="402844" y="1727200"/>
                </a:lnTo>
                <a:lnTo>
                  <a:pt x="441198" y="1765300"/>
                </a:lnTo>
                <a:lnTo>
                  <a:pt x="481075" y="1790700"/>
                </a:lnTo>
                <a:lnTo>
                  <a:pt x="522097" y="1803400"/>
                </a:lnTo>
                <a:lnTo>
                  <a:pt x="564388" y="1828800"/>
                </a:lnTo>
                <a:lnTo>
                  <a:pt x="607822" y="1854200"/>
                </a:lnTo>
                <a:lnTo>
                  <a:pt x="652399" y="1866900"/>
                </a:lnTo>
                <a:lnTo>
                  <a:pt x="791972" y="1905000"/>
                </a:lnTo>
                <a:lnTo>
                  <a:pt x="841883" y="1905000"/>
                </a:lnTo>
                <a:lnTo>
                  <a:pt x="818007" y="1892300"/>
                </a:lnTo>
                <a:lnTo>
                  <a:pt x="794131" y="1892300"/>
                </a:lnTo>
                <a:lnTo>
                  <a:pt x="656209" y="1854200"/>
                </a:lnTo>
                <a:lnTo>
                  <a:pt x="612140" y="1841500"/>
                </a:lnTo>
                <a:lnTo>
                  <a:pt x="569341" y="1816100"/>
                </a:lnTo>
                <a:lnTo>
                  <a:pt x="527558" y="1803400"/>
                </a:lnTo>
                <a:lnTo>
                  <a:pt x="487045" y="1778000"/>
                </a:lnTo>
                <a:lnTo>
                  <a:pt x="447675" y="1752600"/>
                </a:lnTo>
                <a:lnTo>
                  <a:pt x="409829" y="1727200"/>
                </a:lnTo>
                <a:lnTo>
                  <a:pt x="373253" y="1689100"/>
                </a:lnTo>
                <a:lnTo>
                  <a:pt x="338074" y="1663700"/>
                </a:lnTo>
                <a:lnTo>
                  <a:pt x="304419" y="1638300"/>
                </a:lnTo>
                <a:lnTo>
                  <a:pt x="272288" y="1600200"/>
                </a:lnTo>
                <a:lnTo>
                  <a:pt x="241935" y="1562100"/>
                </a:lnTo>
                <a:lnTo>
                  <a:pt x="213233" y="1524000"/>
                </a:lnTo>
                <a:lnTo>
                  <a:pt x="186182" y="1498600"/>
                </a:lnTo>
                <a:lnTo>
                  <a:pt x="161036" y="1460500"/>
                </a:lnTo>
                <a:lnTo>
                  <a:pt x="137668" y="1409700"/>
                </a:lnTo>
                <a:lnTo>
                  <a:pt x="116332" y="1371600"/>
                </a:lnTo>
                <a:lnTo>
                  <a:pt x="96900" y="1333500"/>
                </a:lnTo>
                <a:lnTo>
                  <a:pt x="79501" y="1282700"/>
                </a:lnTo>
                <a:lnTo>
                  <a:pt x="64262" y="1244600"/>
                </a:lnTo>
                <a:lnTo>
                  <a:pt x="51308" y="1193800"/>
                </a:lnTo>
                <a:lnTo>
                  <a:pt x="45720" y="1181100"/>
                </a:lnTo>
                <a:lnTo>
                  <a:pt x="40513" y="1155700"/>
                </a:lnTo>
                <a:lnTo>
                  <a:pt x="35941" y="1130300"/>
                </a:lnTo>
                <a:lnTo>
                  <a:pt x="32004" y="1104900"/>
                </a:lnTo>
                <a:lnTo>
                  <a:pt x="28575" y="1079500"/>
                </a:lnTo>
                <a:lnTo>
                  <a:pt x="25781" y="1054100"/>
                </a:lnTo>
                <a:lnTo>
                  <a:pt x="23622" y="1041400"/>
                </a:lnTo>
                <a:lnTo>
                  <a:pt x="21971" y="1016000"/>
                </a:lnTo>
                <a:lnTo>
                  <a:pt x="21082" y="990600"/>
                </a:lnTo>
                <a:lnTo>
                  <a:pt x="20955" y="977900"/>
                </a:lnTo>
                <a:lnTo>
                  <a:pt x="18034" y="977900"/>
                </a:lnTo>
                <a:lnTo>
                  <a:pt x="20838" y="966215"/>
                </a:lnTo>
                <a:lnTo>
                  <a:pt x="20828" y="965200"/>
                </a:lnTo>
                <a:close/>
              </a:path>
              <a:path w="1970404" h="1917700">
                <a:moveTo>
                  <a:pt x="1234694" y="25400"/>
                </a:moveTo>
                <a:lnTo>
                  <a:pt x="1161288" y="25400"/>
                </a:lnTo>
                <a:lnTo>
                  <a:pt x="1185037" y="38100"/>
                </a:lnTo>
                <a:lnTo>
                  <a:pt x="1231900" y="38100"/>
                </a:lnTo>
                <a:lnTo>
                  <a:pt x="1278001" y="50800"/>
                </a:lnTo>
                <a:lnTo>
                  <a:pt x="1322959" y="76200"/>
                </a:lnTo>
                <a:lnTo>
                  <a:pt x="1409827" y="101600"/>
                </a:lnTo>
                <a:lnTo>
                  <a:pt x="1451610" y="127000"/>
                </a:lnTo>
                <a:lnTo>
                  <a:pt x="1492123" y="152400"/>
                </a:lnTo>
                <a:lnTo>
                  <a:pt x="1531493" y="177800"/>
                </a:lnTo>
                <a:lnTo>
                  <a:pt x="1569339" y="203200"/>
                </a:lnTo>
                <a:lnTo>
                  <a:pt x="1605915" y="228600"/>
                </a:lnTo>
                <a:lnTo>
                  <a:pt x="1641094" y="254000"/>
                </a:lnTo>
                <a:lnTo>
                  <a:pt x="1674622" y="292100"/>
                </a:lnTo>
                <a:lnTo>
                  <a:pt x="1706753" y="330200"/>
                </a:lnTo>
                <a:lnTo>
                  <a:pt x="1737106" y="355600"/>
                </a:lnTo>
                <a:lnTo>
                  <a:pt x="1765935" y="393700"/>
                </a:lnTo>
                <a:lnTo>
                  <a:pt x="1792859" y="431800"/>
                </a:lnTo>
                <a:lnTo>
                  <a:pt x="1818005" y="469900"/>
                </a:lnTo>
                <a:lnTo>
                  <a:pt x="1841246" y="508000"/>
                </a:lnTo>
                <a:lnTo>
                  <a:pt x="1862582" y="546100"/>
                </a:lnTo>
                <a:lnTo>
                  <a:pt x="1882013" y="596900"/>
                </a:lnTo>
                <a:lnTo>
                  <a:pt x="1899285" y="635000"/>
                </a:lnTo>
                <a:lnTo>
                  <a:pt x="1914525" y="685800"/>
                </a:lnTo>
                <a:lnTo>
                  <a:pt x="1927352" y="723900"/>
                </a:lnTo>
                <a:lnTo>
                  <a:pt x="1933067" y="749300"/>
                </a:lnTo>
                <a:lnTo>
                  <a:pt x="1938147" y="774700"/>
                </a:lnTo>
                <a:lnTo>
                  <a:pt x="1942719" y="800100"/>
                </a:lnTo>
                <a:lnTo>
                  <a:pt x="1946656" y="812800"/>
                </a:lnTo>
                <a:lnTo>
                  <a:pt x="1952752" y="863600"/>
                </a:lnTo>
                <a:lnTo>
                  <a:pt x="1956435" y="914400"/>
                </a:lnTo>
                <a:lnTo>
                  <a:pt x="1957832" y="990600"/>
                </a:lnTo>
                <a:lnTo>
                  <a:pt x="1956816" y="1016000"/>
                </a:lnTo>
                <a:lnTo>
                  <a:pt x="1955292" y="1041400"/>
                </a:lnTo>
                <a:lnTo>
                  <a:pt x="1953133" y="1054100"/>
                </a:lnTo>
                <a:lnTo>
                  <a:pt x="1950212" y="1079500"/>
                </a:lnTo>
                <a:lnTo>
                  <a:pt x="1942973" y="1130300"/>
                </a:lnTo>
                <a:lnTo>
                  <a:pt x="1933194" y="1181100"/>
                </a:lnTo>
                <a:lnTo>
                  <a:pt x="1927606" y="1193800"/>
                </a:lnTo>
                <a:lnTo>
                  <a:pt x="1914525" y="1244600"/>
                </a:lnTo>
                <a:lnTo>
                  <a:pt x="1899158" y="1295400"/>
                </a:lnTo>
                <a:lnTo>
                  <a:pt x="1881886" y="1333500"/>
                </a:lnTo>
                <a:lnTo>
                  <a:pt x="1862582" y="1371600"/>
                </a:lnTo>
                <a:lnTo>
                  <a:pt x="1841119" y="1409700"/>
                </a:lnTo>
                <a:lnTo>
                  <a:pt x="1817878" y="1460500"/>
                </a:lnTo>
                <a:lnTo>
                  <a:pt x="1792605" y="1498600"/>
                </a:lnTo>
                <a:lnTo>
                  <a:pt x="1765681" y="1536700"/>
                </a:lnTo>
                <a:lnTo>
                  <a:pt x="1736852" y="1562100"/>
                </a:lnTo>
                <a:lnTo>
                  <a:pt x="1706372" y="1600200"/>
                </a:lnTo>
                <a:lnTo>
                  <a:pt x="1674368" y="1638300"/>
                </a:lnTo>
                <a:lnTo>
                  <a:pt x="1640713" y="1663700"/>
                </a:lnTo>
                <a:lnTo>
                  <a:pt x="1605534" y="1689100"/>
                </a:lnTo>
                <a:lnTo>
                  <a:pt x="1568831" y="1727200"/>
                </a:lnTo>
                <a:lnTo>
                  <a:pt x="1530985" y="1752600"/>
                </a:lnTo>
                <a:lnTo>
                  <a:pt x="1491615" y="1778000"/>
                </a:lnTo>
                <a:lnTo>
                  <a:pt x="1451102" y="1803400"/>
                </a:lnTo>
                <a:lnTo>
                  <a:pt x="1409319" y="1816100"/>
                </a:lnTo>
                <a:lnTo>
                  <a:pt x="1366393" y="1841500"/>
                </a:lnTo>
                <a:lnTo>
                  <a:pt x="1322451" y="1854200"/>
                </a:lnTo>
                <a:lnTo>
                  <a:pt x="1184529" y="1892300"/>
                </a:lnTo>
                <a:lnTo>
                  <a:pt x="1161034" y="1892300"/>
                </a:lnTo>
                <a:lnTo>
                  <a:pt x="1136904" y="1905000"/>
                </a:lnTo>
                <a:lnTo>
                  <a:pt x="1187196" y="1905000"/>
                </a:lnTo>
                <a:lnTo>
                  <a:pt x="1326769" y="1866900"/>
                </a:lnTo>
                <a:lnTo>
                  <a:pt x="1371346" y="1854200"/>
                </a:lnTo>
                <a:lnTo>
                  <a:pt x="1414780" y="1828800"/>
                </a:lnTo>
                <a:lnTo>
                  <a:pt x="1457071" y="1803400"/>
                </a:lnTo>
                <a:lnTo>
                  <a:pt x="1498092" y="1790700"/>
                </a:lnTo>
                <a:lnTo>
                  <a:pt x="1537970" y="1765300"/>
                </a:lnTo>
                <a:lnTo>
                  <a:pt x="1576324" y="1727200"/>
                </a:lnTo>
                <a:lnTo>
                  <a:pt x="1613408" y="1701800"/>
                </a:lnTo>
                <a:lnTo>
                  <a:pt x="1648968" y="1676400"/>
                </a:lnTo>
                <a:lnTo>
                  <a:pt x="1683131" y="1638300"/>
                </a:lnTo>
                <a:lnTo>
                  <a:pt x="1715516" y="1612900"/>
                </a:lnTo>
                <a:lnTo>
                  <a:pt x="1746377" y="1574800"/>
                </a:lnTo>
                <a:lnTo>
                  <a:pt x="1775460" y="1536700"/>
                </a:lnTo>
                <a:lnTo>
                  <a:pt x="1802765" y="1498600"/>
                </a:lnTo>
                <a:lnTo>
                  <a:pt x="1828292" y="1460500"/>
                </a:lnTo>
                <a:lnTo>
                  <a:pt x="1851914" y="1422400"/>
                </a:lnTo>
                <a:lnTo>
                  <a:pt x="1873631" y="1384300"/>
                </a:lnTo>
                <a:lnTo>
                  <a:pt x="1893189" y="1333500"/>
                </a:lnTo>
                <a:lnTo>
                  <a:pt x="1910715" y="1295400"/>
                </a:lnTo>
                <a:lnTo>
                  <a:pt x="1926209" y="1244600"/>
                </a:lnTo>
                <a:lnTo>
                  <a:pt x="1939417" y="1206500"/>
                </a:lnTo>
                <a:lnTo>
                  <a:pt x="1945132" y="1181100"/>
                </a:lnTo>
                <a:lnTo>
                  <a:pt x="1950339" y="1155700"/>
                </a:lnTo>
                <a:lnTo>
                  <a:pt x="1954911" y="1130300"/>
                </a:lnTo>
                <a:lnTo>
                  <a:pt x="1958975" y="1104900"/>
                </a:lnTo>
                <a:lnTo>
                  <a:pt x="1962404" y="1079500"/>
                </a:lnTo>
                <a:lnTo>
                  <a:pt x="1965198" y="1066800"/>
                </a:lnTo>
                <a:lnTo>
                  <a:pt x="1967357" y="1041400"/>
                </a:lnTo>
                <a:lnTo>
                  <a:pt x="1969008" y="1016000"/>
                </a:lnTo>
                <a:lnTo>
                  <a:pt x="1970024" y="990600"/>
                </a:lnTo>
                <a:lnTo>
                  <a:pt x="1969516" y="939800"/>
                </a:lnTo>
                <a:lnTo>
                  <a:pt x="1966976" y="889000"/>
                </a:lnTo>
                <a:lnTo>
                  <a:pt x="1962023" y="838200"/>
                </a:lnTo>
                <a:lnTo>
                  <a:pt x="1954657" y="787400"/>
                </a:lnTo>
                <a:lnTo>
                  <a:pt x="1950085" y="774700"/>
                </a:lnTo>
                <a:lnTo>
                  <a:pt x="1944878" y="749300"/>
                </a:lnTo>
                <a:lnTo>
                  <a:pt x="1939163" y="723900"/>
                </a:lnTo>
                <a:lnTo>
                  <a:pt x="1925955" y="673100"/>
                </a:lnTo>
                <a:lnTo>
                  <a:pt x="1910588" y="635000"/>
                </a:lnTo>
                <a:lnTo>
                  <a:pt x="1893062" y="584200"/>
                </a:lnTo>
                <a:lnTo>
                  <a:pt x="1873377" y="546100"/>
                </a:lnTo>
                <a:lnTo>
                  <a:pt x="1851787" y="508000"/>
                </a:lnTo>
                <a:lnTo>
                  <a:pt x="1828165" y="469900"/>
                </a:lnTo>
                <a:lnTo>
                  <a:pt x="1802765" y="419100"/>
                </a:lnTo>
                <a:lnTo>
                  <a:pt x="1775333" y="381000"/>
                </a:lnTo>
                <a:lnTo>
                  <a:pt x="1746250" y="355600"/>
                </a:lnTo>
                <a:lnTo>
                  <a:pt x="1715516" y="317500"/>
                </a:lnTo>
                <a:lnTo>
                  <a:pt x="1683004" y="279400"/>
                </a:lnTo>
                <a:lnTo>
                  <a:pt x="1648968" y="254000"/>
                </a:lnTo>
                <a:lnTo>
                  <a:pt x="1613408" y="215900"/>
                </a:lnTo>
                <a:lnTo>
                  <a:pt x="1576324" y="190500"/>
                </a:lnTo>
                <a:lnTo>
                  <a:pt x="1537970" y="165100"/>
                </a:lnTo>
                <a:lnTo>
                  <a:pt x="1498092" y="139700"/>
                </a:lnTo>
                <a:lnTo>
                  <a:pt x="1457071" y="114300"/>
                </a:lnTo>
                <a:lnTo>
                  <a:pt x="1414780" y="101600"/>
                </a:lnTo>
                <a:lnTo>
                  <a:pt x="1371346" y="76200"/>
                </a:lnTo>
                <a:lnTo>
                  <a:pt x="1326769" y="63500"/>
                </a:lnTo>
                <a:lnTo>
                  <a:pt x="1281176" y="38100"/>
                </a:lnTo>
                <a:lnTo>
                  <a:pt x="1234694" y="25400"/>
                </a:lnTo>
                <a:close/>
              </a:path>
              <a:path w="1970404" h="1917700">
                <a:moveTo>
                  <a:pt x="8636" y="965200"/>
                </a:moveTo>
                <a:lnTo>
                  <a:pt x="0" y="965200"/>
                </a:lnTo>
                <a:lnTo>
                  <a:pt x="3683" y="977900"/>
                </a:lnTo>
                <a:lnTo>
                  <a:pt x="8763" y="977900"/>
                </a:lnTo>
                <a:lnTo>
                  <a:pt x="8636" y="965200"/>
                </a:lnTo>
                <a:close/>
              </a:path>
              <a:path w="1970404" h="1917700">
                <a:moveTo>
                  <a:pt x="20838" y="966215"/>
                </a:moveTo>
                <a:lnTo>
                  <a:pt x="18034" y="977900"/>
                </a:lnTo>
                <a:lnTo>
                  <a:pt x="20955" y="977900"/>
                </a:lnTo>
                <a:lnTo>
                  <a:pt x="20838" y="966215"/>
                </a:lnTo>
                <a:close/>
              </a:path>
              <a:path w="1970404" h="1917700">
                <a:moveTo>
                  <a:pt x="818134" y="25400"/>
                </a:moveTo>
                <a:lnTo>
                  <a:pt x="744347" y="25400"/>
                </a:lnTo>
                <a:lnTo>
                  <a:pt x="697865" y="38100"/>
                </a:lnTo>
                <a:lnTo>
                  <a:pt x="652272" y="63500"/>
                </a:lnTo>
                <a:lnTo>
                  <a:pt x="607822" y="76200"/>
                </a:lnTo>
                <a:lnTo>
                  <a:pt x="564388" y="101600"/>
                </a:lnTo>
                <a:lnTo>
                  <a:pt x="522097" y="114300"/>
                </a:lnTo>
                <a:lnTo>
                  <a:pt x="481075" y="139700"/>
                </a:lnTo>
                <a:lnTo>
                  <a:pt x="441198" y="165100"/>
                </a:lnTo>
                <a:lnTo>
                  <a:pt x="402717" y="190500"/>
                </a:lnTo>
                <a:lnTo>
                  <a:pt x="365760" y="215900"/>
                </a:lnTo>
                <a:lnTo>
                  <a:pt x="330200" y="254000"/>
                </a:lnTo>
                <a:lnTo>
                  <a:pt x="296037" y="279400"/>
                </a:lnTo>
                <a:lnTo>
                  <a:pt x="263651" y="317500"/>
                </a:lnTo>
                <a:lnTo>
                  <a:pt x="232791" y="355600"/>
                </a:lnTo>
                <a:lnTo>
                  <a:pt x="203708" y="393700"/>
                </a:lnTo>
                <a:lnTo>
                  <a:pt x="176275" y="419100"/>
                </a:lnTo>
                <a:lnTo>
                  <a:pt x="150875" y="469900"/>
                </a:lnTo>
                <a:lnTo>
                  <a:pt x="127254" y="508000"/>
                </a:lnTo>
                <a:lnTo>
                  <a:pt x="105537" y="546100"/>
                </a:lnTo>
                <a:lnTo>
                  <a:pt x="85979" y="584200"/>
                </a:lnTo>
                <a:lnTo>
                  <a:pt x="68453" y="635000"/>
                </a:lnTo>
                <a:lnTo>
                  <a:pt x="52959" y="673100"/>
                </a:lnTo>
                <a:lnTo>
                  <a:pt x="39750" y="723900"/>
                </a:lnTo>
                <a:lnTo>
                  <a:pt x="34036" y="749300"/>
                </a:lnTo>
                <a:lnTo>
                  <a:pt x="28829" y="774700"/>
                </a:lnTo>
                <a:lnTo>
                  <a:pt x="24257" y="787400"/>
                </a:lnTo>
                <a:lnTo>
                  <a:pt x="16764" y="838200"/>
                </a:lnTo>
                <a:lnTo>
                  <a:pt x="11684" y="889000"/>
                </a:lnTo>
                <a:lnTo>
                  <a:pt x="9144" y="939800"/>
                </a:lnTo>
                <a:lnTo>
                  <a:pt x="8890" y="965200"/>
                </a:lnTo>
                <a:lnTo>
                  <a:pt x="20828" y="965200"/>
                </a:lnTo>
                <a:lnTo>
                  <a:pt x="20838" y="966215"/>
                </a:lnTo>
                <a:lnTo>
                  <a:pt x="21082" y="965200"/>
                </a:lnTo>
                <a:lnTo>
                  <a:pt x="21336" y="939800"/>
                </a:lnTo>
                <a:lnTo>
                  <a:pt x="22351" y="914400"/>
                </a:lnTo>
                <a:lnTo>
                  <a:pt x="26035" y="863600"/>
                </a:lnTo>
                <a:lnTo>
                  <a:pt x="32258" y="812800"/>
                </a:lnTo>
                <a:lnTo>
                  <a:pt x="36195" y="800100"/>
                </a:lnTo>
                <a:lnTo>
                  <a:pt x="40767" y="774700"/>
                </a:lnTo>
                <a:lnTo>
                  <a:pt x="45974" y="749300"/>
                </a:lnTo>
                <a:lnTo>
                  <a:pt x="51562" y="723900"/>
                </a:lnTo>
                <a:lnTo>
                  <a:pt x="64643" y="685800"/>
                </a:lnTo>
                <a:lnTo>
                  <a:pt x="79883" y="635000"/>
                </a:lnTo>
                <a:lnTo>
                  <a:pt x="97282" y="596900"/>
                </a:lnTo>
                <a:lnTo>
                  <a:pt x="116586" y="546100"/>
                </a:lnTo>
                <a:lnTo>
                  <a:pt x="138049" y="508000"/>
                </a:lnTo>
                <a:lnTo>
                  <a:pt x="161417" y="469900"/>
                </a:lnTo>
                <a:lnTo>
                  <a:pt x="186563" y="431800"/>
                </a:lnTo>
                <a:lnTo>
                  <a:pt x="213487" y="393700"/>
                </a:lnTo>
                <a:lnTo>
                  <a:pt x="242316" y="355600"/>
                </a:lnTo>
                <a:lnTo>
                  <a:pt x="272796" y="330200"/>
                </a:lnTo>
                <a:lnTo>
                  <a:pt x="304800" y="292100"/>
                </a:lnTo>
                <a:lnTo>
                  <a:pt x="338455" y="254000"/>
                </a:lnTo>
                <a:lnTo>
                  <a:pt x="373634" y="228600"/>
                </a:lnTo>
                <a:lnTo>
                  <a:pt x="410210" y="203200"/>
                </a:lnTo>
                <a:lnTo>
                  <a:pt x="448183" y="177800"/>
                </a:lnTo>
                <a:lnTo>
                  <a:pt x="487553" y="152400"/>
                </a:lnTo>
                <a:lnTo>
                  <a:pt x="528066" y="127000"/>
                </a:lnTo>
                <a:lnTo>
                  <a:pt x="569849" y="101600"/>
                </a:lnTo>
                <a:lnTo>
                  <a:pt x="656717" y="76200"/>
                </a:lnTo>
                <a:lnTo>
                  <a:pt x="701675" y="50800"/>
                </a:lnTo>
                <a:lnTo>
                  <a:pt x="747649" y="38100"/>
                </a:lnTo>
                <a:lnTo>
                  <a:pt x="794512" y="38100"/>
                </a:lnTo>
                <a:lnTo>
                  <a:pt x="818134" y="25400"/>
                </a:lnTo>
                <a:close/>
              </a:path>
              <a:path w="1970404" h="1917700">
                <a:moveTo>
                  <a:pt x="890524" y="12700"/>
                </a:moveTo>
                <a:lnTo>
                  <a:pt x="815848" y="12700"/>
                </a:lnTo>
                <a:lnTo>
                  <a:pt x="791845" y="25400"/>
                </a:lnTo>
                <a:lnTo>
                  <a:pt x="866140" y="25400"/>
                </a:lnTo>
                <a:lnTo>
                  <a:pt x="890524" y="12700"/>
                </a:lnTo>
                <a:close/>
              </a:path>
              <a:path w="1970404" h="1917700">
                <a:moveTo>
                  <a:pt x="1163193" y="12700"/>
                </a:moveTo>
                <a:lnTo>
                  <a:pt x="1088771" y="12700"/>
                </a:lnTo>
                <a:lnTo>
                  <a:pt x="1113155" y="25400"/>
                </a:lnTo>
                <a:lnTo>
                  <a:pt x="1187196" y="25400"/>
                </a:lnTo>
                <a:lnTo>
                  <a:pt x="1163193" y="12700"/>
                </a:lnTo>
                <a:close/>
              </a:path>
              <a:path w="1970404" h="1917700">
                <a:moveTo>
                  <a:pt x="1089914" y="0"/>
                </a:moveTo>
                <a:lnTo>
                  <a:pt x="889126" y="0"/>
                </a:lnTo>
                <a:lnTo>
                  <a:pt x="864489" y="12700"/>
                </a:lnTo>
                <a:lnTo>
                  <a:pt x="1114425" y="12700"/>
                </a:lnTo>
                <a:lnTo>
                  <a:pt x="1089914" y="0"/>
                </a:lnTo>
                <a:close/>
              </a:path>
            </a:pathLst>
          </a:custGeom>
          <a:solidFill>
            <a:srgbClr val="FFFFFF"/>
          </a:solidFill>
        </p:spPr>
        <p:txBody>
          <a:bodyPr wrap="square" lIns="0" tIns="0" rIns="0" bIns="0" rtlCol="0"/>
          <a:lstStyle/>
          <a:p>
            <a:endParaRPr/>
          </a:p>
        </p:txBody>
      </p:sp>
      <p:sp>
        <p:nvSpPr>
          <p:cNvPr id="28" name="object 28"/>
          <p:cNvSpPr txBox="1"/>
          <p:nvPr/>
        </p:nvSpPr>
        <p:spPr>
          <a:xfrm>
            <a:off x="7443684" y="3180739"/>
            <a:ext cx="1085467" cy="378469"/>
          </a:xfrm>
          <a:prstGeom prst="rect">
            <a:avLst/>
          </a:prstGeom>
        </p:spPr>
        <p:txBody>
          <a:bodyPr vert="horz" wrap="square" lIns="0" tIns="9049" rIns="0" bIns="0" rtlCol="0">
            <a:spAutoFit/>
          </a:bodyPr>
          <a:lstStyle/>
          <a:p>
            <a:pPr marL="9525" algn="ctr">
              <a:spcBef>
                <a:spcPts val="71"/>
              </a:spcBef>
            </a:pPr>
            <a:r>
              <a:rPr sz="2400" spc="-4" dirty="0">
                <a:solidFill>
                  <a:srgbClr val="FFFFFF"/>
                </a:solidFill>
                <a:latin typeface="Gabriola"/>
                <a:cs typeface="Gabriola"/>
              </a:rPr>
              <a:t>St</a:t>
            </a:r>
            <a:r>
              <a:rPr sz="2400" spc="-11" dirty="0">
                <a:solidFill>
                  <a:srgbClr val="FFFFFF"/>
                </a:solidFill>
                <a:latin typeface="Gabriola"/>
                <a:cs typeface="Gabriola"/>
              </a:rPr>
              <a:t>a</a:t>
            </a:r>
            <a:r>
              <a:rPr sz="2400" spc="-4" dirty="0">
                <a:solidFill>
                  <a:srgbClr val="FFFFFF"/>
                </a:solidFill>
                <a:latin typeface="Gabriola"/>
                <a:cs typeface="Gabriola"/>
              </a:rPr>
              <a:t>rtup</a:t>
            </a:r>
            <a:endParaRPr sz="2400" dirty="0">
              <a:latin typeface="Gabriola"/>
              <a:cs typeface="Gabriola"/>
            </a:endParaRPr>
          </a:p>
        </p:txBody>
      </p:sp>
    </p:spTree>
    <p:extLst>
      <p:ext uri="{BB962C8B-B14F-4D97-AF65-F5344CB8AC3E}">
        <p14:creationId xmlns:p14="http://schemas.microsoft.com/office/powerpoint/2010/main" val="701046900"/>
      </p:ext>
    </p:extLst>
  </p:cSld>
  <p:clrMapOvr>
    <a:masterClrMapping/>
  </p:clrMapOvr>
  <p:transition spd="med">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MY" altLang="en-US">
                <a:ea typeface="ＭＳ Ｐゴシック" panose="020B0600070205080204" pitchFamily="34" charset="-128"/>
              </a:rPr>
              <a:t>Benefits and Limitations of Sole Proprietor</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8610600" cy="235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6238515"/>
      </p:ext>
    </p:extLst>
  </p:cSld>
  <p:clrMapOvr>
    <a:masterClrMapping/>
  </p:clrMapOvr>
  <p:transition spd="med">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759631" y="243110"/>
            <a:ext cx="6589199" cy="1280890"/>
          </a:xfrm>
        </p:spPr>
        <p:txBody>
          <a:bodyPr/>
          <a:lstStyle/>
          <a:p>
            <a:r>
              <a:rPr lang="en-MY" altLang="en-US" dirty="0">
                <a:ea typeface="ＭＳ Ｐゴシック" panose="020B0600070205080204" pitchFamily="34" charset="-128"/>
              </a:rPr>
              <a:t>Benefits and Limitations of Sole Proprietor (cont.)</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79" y="1524000"/>
            <a:ext cx="76549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2133600"/>
            <a:ext cx="7627937" cy="373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411048"/>
      </p:ext>
    </p:extLst>
  </p:cSld>
  <p:clrMapOvr>
    <a:masterClrMapping/>
  </p:clrMapOvr>
  <p:transition spd="med">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600200" y="228600"/>
            <a:ext cx="6589199" cy="1280890"/>
          </a:xfrm>
        </p:spPr>
        <p:txBody>
          <a:bodyPr/>
          <a:lstStyle/>
          <a:p>
            <a:r>
              <a:rPr lang="en-MY" altLang="en-US" dirty="0">
                <a:ea typeface="ＭＳ Ｐゴシック" panose="020B0600070205080204" pitchFamily="34" charset="-128"/>
              </a:rPr>
              <a:t>Benefits and Limitations of Partnership</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1390650"/>
            <a:ext cx="61817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670049"/>
      </p:ext>
    </p:extLst>
  </p:cSld>
  <p:clrMapOvr>
    <a:masterClrMapping/>
  </p:clrMapOvr>
  <p:transition spd="med">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ctrTitle"/>
          </p:nvPr>
        </p:nvSpPr>
        <p:spPr>
          <a:xfrm>
            <a:off x="533400" y="1143000"/>
            <a:ext cx="8229600" cy="4800600"/>
          </a:xfrm>
        </p:spPr>
        <p:txBody>
          <a:bodyPr>
            <a:normAutofit fontScale="90000"/>
          </a:bodyPr>
          <a:lstStyle/>
          <a:p>
            <a:pPr algn="ctr" eaLnBrk="1" fontAlgn="auto" hangingPunct="1">
              <a:spcAft>
                <a:spcPts val="0"/>
              </a:spcAft>
              <a:defRPr/>
            </a:pPr>
            <a:r>
              <a:rPr lang="en-US" dirty="0">
                <a:solidFill>
                  <a:schemeClr val="tx1"/>
                </a:solidFill>
                <a:latin typeface="Arial" pitchFamily="34" charset="0"/>
                <a:cs typeface="Arial" pitchFamily="34" charset="0"/>
              </a:rPr>
              <a:t>What if there is </a:t>
            </a:r>
            <a:r>
              <a:rPr lang="en-US" dirty="0">
                <a:solidFill>
                  <a:srgbClr val="FF0000"/>
                </a:solidFill>
                <a:latin typeface="Arial" pitchFamily="34" charset="0"/>
                <a:cs typeface="Arial" pitchFamily="34" charset="0"/>
              </a:rPr>
              <a:t>NO </a:t>
            </a:r>
            <a:r>
              <a:rPr lang="en-US" dirty="0">
                <a:solidFill>
                  <a:schemeClr val="tx1"/>
                </a:solidFill>
                <a:latin typeface="Arial" pitchFamily="34" charset="0"/>
                <a:cs typeface="Arial" pitchFamily="34" charset="0"/>
              </a:rPr>
              <a:t>contract agreement?</a:t>
            </a:r>
            <a:br>
              <a:rPr lang="en-US" dirty="0">
                <a:solidFill>
                  <a:schemeClr val="tx1"/>
                </a:solidFill>
                <a:latin typeface="Arial" pitchFamily="34" charset="0"/>
                <a:cs typeface="Arial" pitchFamily="34" charset="0"/>
              </a:rPr>
            </a:b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How is the business managed </a:t>
            </a:r>
            <a:r>
              <a:rPr lang="en-US" dirty="0">
                <a:solidFill>
                  <a:srgbClr val="0000FF"/>
                </a:solidFill>
                <a:latin typeface="Arial" pitchFamily="34" charset="0"/>
                <a:cs typeface="Arial" pitchFamily="34" charset="0"/>
              </a:rPr>
              <a:t>WITHOUT</a:t>
            </a:r>
            <a:r>
              <a:rPr lang="en-US" dirty="0">
                <a:solidFill>
                  <a:schemeClr val="tx1"/>
                </a:solidFill>
                <a:latin typeface="Arial" pitchFamily="34" charset="0"/>
                <a:cs typeface="Arial" pitchFamily="34" charset="0"/>
              </a:rPr>
              <a:t> a contract agreement?</a:t>
            </a:r>
          </a:p>
        </p:txBody>
      </p:sp>
      <p:sp>
        <p:nvSpPr>
          <p:cNvPr id="3" name="TextBox 2"/>
          <p:cNvSpPr txBox="1"/>
          <p:nvPr/>
        </p:nvSpPr>
        <p:spPr>
          <a:xfrm>
            <a:off x="0" y="6519863"/>
            <a:ext cx="1430584"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5470995"/>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down)">
                                      <p:cBhvr>
                                        <p:cTn id="7" dur="580">
                                          <p:stCondLst>
                                            <p:cond delay="0"/>
                                          </p:stCondLst>
                                        </p:cTn>
                                        <p:tgtEl>
                                          <p:spTgt spid="22532"/>
                                        </p:tgtEl>
                                      </p:cBhvr>
                                    </p:animEffect>
                                    <p:anim calcmode="lin" valueType="num">
                                      <p:cBhvr>
                                        <p:cTn id="8" dur="1822" tmFilter="0,0; 0.14,0.36; 0.43,0.73; 0.71,0.91; 1.0,1.0">
                                          <p:stCondLst>
                                            <p:cond delay="0"/>
                                          </p:stCondLst>
                                        </p:cTn>
                                        <p:tgtEl>
                                          <p:spTgt spid="2253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53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53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53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53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532"/>
                                        </p:tgtEl>
                                      </p:cBhvr>
                                      <p:to x="100000" y="60000"/>
                                    </p:animScale>
                                    <p:animScale>
                                      <p:cBhvr>
                                        <p:cTn id="14" dur="166" decel="50000">
                                          <p:stCondLst>
                                            <p:cond delay="676"/>
                                          </p:stCondLst>
                                        </p:cTn>
                                        <p:tgtEl>
                                          <p:spTgt spid="22532"/>
                                        </p:tgtEl>
                                      </p:cBhvr>
                                      <p:to x="100000" y="100000"/>
                                    </p:animScale>
                                    <p:animScale>
                                      <p:cBhvr>
                                        <p:cTn id="15" dur="26">
                                          <p:stCondLst>
                                            <p:cond delay="1312"/>
                                          </p:stCondLst>
                                        </p:cTn>
                                        <p:tgtEl>
                                          <p:spTgt spid="22532"/>
                                        </p:tgtEl>
                                      </p:cBhvr>
                                      <p:to x="100000" y="80000"/>
                                    </p:animScale>
                                    <p:animScale>
                                      <p:cBhvr>
                                        <p:cTn id="16" dur="166" decel="50000">
                                          <p:stCondLst>
                                            <p:cond delay="1338"/>
                                          </p:stCondLst>
                                        </p:cTn>
                                        <p:tgtEl>
                                          <p:spTgt spid="22532"/>
                                        </p:tgtEl>
                                      </p:cBhvr>
                                      <p:to x="100000" y="100000"/>
                                    </p:animScale>
                                    <p:animScale>
                                      <p:cBhvr>
                                        <p:cTn id="17" dur="26">
                                          <p:stCondLst>
                                            <p:cond delay="1642"/>
                                          </p:stCondLst>
                                        </p:cTn>
                                        <p:tgtEl>
                                          <p:spTgt spid="22532"/>
                                        </p:tgtEl>
                                      </p:cBhvr>
                                      <p:to x="100000" y="90000"/>
                                    </p:animScale>
                                    <p:animScale>
                                      <p:cBhvr>
                                        <p:cTn id="18" dur="166" decel="50000">
                                          <p:stCondLst>
                                            <p:cond delay="1668"/>
                                          </p:stCondLst>
                                        </p:cTn>
                                        <p:tgtEl>
                                          <p:spTgt spid="22532"/>
                                        </p:tgtEl>
                                      </p:cBhvr>
                                      <p:to x="100000" y="100000"/>
                                    </p:animScale>
                                    <p:animScale>
                                      <p:cBhvr>
                                        <p:cTn id="19" dur="26">
                                          <p:stCondLst>
                                            <p:cond delay="1808"/>
                                          </p:stCondLst>
                                        </p:cTn>
                                        <p:tgtEl>
                                          <p:spTgt spid="22532"/>
                                        </p:tgtEl>
                                      </p:cBhvr>
                                      <p:to x="100000" y="95000"/>
                                    </p:animScale>
                                    <p:animScale>
                                      <p:cBhvr>
                                        <p:cTn id="20" dur="166" decel="50000">
                                          <p:stCondLst>
                                            <p:cond delay="1834"/>
                                          </p:stCondLst>
                                        </p:cTn>
                                        <p:tgtEl>
                                          <p:spTgt spid="225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https://encrypted-tbn0.gstatic.com/images?q=tbn:ANd9GcTEJHdw6Q1PajL-55H-_WUCFPzxxGCntC-y_52P1s1ojwt1HfAe"/>
          <p:cNvPicPr>
            <a:picLocks noChangeAspect="1" noChangeArrowheads="1"/>
          </p:cNvPicPr>
          <p:nvPr/>
        </p:nvPicPr>
        <p:blipFill>
          <a:blip r:embed="rId2" cstate="print"/>
          <a:srcRect/>
          <a:stretch>
            <a:fillRect/>
          </a:stretch>
        </p:blipFill>
        <p:spPr bwMode="auto">
          <a:xfrm>
            <a:off x="6324600" y="4953000"/>
            <a:ext cx="2619375" cy="1743076"/>
          </a:xfrm>
          <a:prstGeom prst="rect">
            <a:avLst/>
          </a:prstGeom>
          <a:noFill/>
        </p:spPr>
      </p:pic>
      <p:sp>
        <p:nvSpPr>
          <p:cNvPr id="24578" name="Rectangle 2"/>
          <p:cNvSpPr>
            <a:spLocks noGrp="1" noChangeArrowheads="1"/>
          </p:cNvSpPr>
          <p:nvPr>
            <p:ph type="title"/>
          </p:nvPr>
        </p:nvSpPr>
        <p:spPr>
          <a:xfrm>
            <a:off x="533400" y="228600"/>
            <a:ext cx="8153400" cy="1524000"/>
          </a:xfrm>
        </p:spPr>
        <p:txBody>
          <a:bodyPr>
            <a:noAutofit/>
          </a:bodyPr>
          <a:lstStyle/>
          <a:p>
            <a:pPr algn="ctr" eaLnBrk="1" fontAlgn="auto" hangingPunct="1">
              <a:spcAft>
                <a:spcPts val="0"/>
              </a:spcAft>
              <a:defRPr/>
            </a:pPr>
            <a:r>
              <a:rPr lang="en-US" sz="2800" b="1" dirty="0">
                <a:solidFill>
                  <a:srgbClr val="FF0000"/>
                </a:solidFill>
                <a:effectLst>
                  <a:outerShdw blurRad="38100" dist="38100" dir="2700000" algn="tl">
                    <a:srgbClr val="000000">
                      <a:alpha val="43137"/>
                    </a:srgbClr>
                  </a:outerShdw>
                </a:effectLst>
                <a:latin typeface="Arial" pitchFamily="34" charset="0"/>
                <a:cs typeface="Arial" pitchFamily="34" charset="0"/>
              </a:rPr>
              <a:t>Section 26 and 27 of the Act </a:t>
            </a:r>
            <a:br>
              <a:rPr lang="en-US" sz="2800" b="1" dirty="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2800" b="1" dirty="0">
                <a:solidFill>
                  <a:srgbClr val="FF0000"/>
                </a:solidFill>
                <a:effectLst>
                  <a:outerShdw blurRad="38100" dist="38100" dir="2700000" algn="tl">
                    <a:srgbClr val="000000">
                      <a:alpha val="43137"/>
                    </a:srgbClr>
                  </a:outerShdw>
                </a:effectLst>
                <a:latin typeface="Arial" pitchFamily="34" charset="0"/>
                <a:cs typeface="Arial" pitchFamily="34" charset="0"/>
              </a:rPr>
              <a:t>(To cover those business entities without contract agreement)</a:t>
            </a:r>
          </a:p>
        </p:txBody>
      </p:sp>
      <p:sp>
        <p:nvSpPr>
          <p:cNvPr id="24579" name="Rectangle 3"/>
          <p:cNvSpPr>
            <a:spLocks noGrp="1" noChangeArrowheads="1"/>
          </p:cNvSpPr>
          <p:nvPr>
            <p:ph idx="1"/>
          </p:nvPr>
        </p:nvSpPr>
        <p:spPr>
          <a:xfrm>
            <a:off x="609600" y="1981200"/>
            <a:ext cx="8001000" cy="3352800"/>
          </a:xfrm>
        </p:spPr>
        <p:txBody>
          <a:bodyPr>
            <a:normAutofit/>
          </a:bodyPr>
          <a:lstStyle/>
          <a:p>
            <a:pPr marL="609600" indent="-609600" algn="just">
              <a:lnSpc>
                <a:spcPct val="80000"/>
              </a:lnSpc>
              <a:buClr>
                <a:schemeClr val="tx1"/>
              </a:buClr>
              <a:defRPr/>
            </a:pPr>
            <a:r>
              <a:rPr lang="en-US" sz="2800" dirty="0">
                <a:solidFill>
                  <a:srgbClr val="0000FF"/>
                </a:solidFill>
                <a:effectLst>
                  <a:outerShdw blurRad="38100" dist="38100" dir="2700000" algn="tl">
                    <a:srgbClr val="000000">
                      <a:alpha val="43137"/>
                    </a:srgbClr>
                  </a:outerShdw>
                </a:effectLst>
                <a:latin typeface="Arial" pitchFamily="34" charset="0"/>
                <a:cs typeface="Arial" pitchFamily="34" charset="0"/>
              </a:rPr>
              <a:t>Profits or losses are to be shared equally.</a:t>
            </a:r>
          </a:p>
          <a:p>
            <a:pPr marL="609600" indent="-609600" algn="just">
              <a:lnSpc>
                <a:spcPct val="80000"/>
              </a:lnSpc>
              <a:buClr>
                <a:schemeClr val="tx1"/>
              </a:buClr>
              <a:defRPr/>
            </a:pPr>
            <a:r>
              <a:rPr lang="en-US" sz="2800" dirty="0">
                <a:solidFill>
                  <a:srgbClr val="0000FF"/>
                </a:solidFill>
                <a:effectLst>
                  <a:outerShdw blurRad="38100" dist="38100" dir="2700000" algn="tl">
                    <a:srgbClr val="000000">
                      <a:alpha val="43137"/>
                    </a:srgbClr>
                  </a:outerShdw>
                </a:effectLst>
                <a:latin typeface="Arial" pitchFamily="34" charset="0"/>
                <a:cs typeface="Arial" pitchFamily="34" charset="0"/>
              </a:rPr>
              <a:t>No interest is payable on partners’ capital.</a:t>
            </a:r>
          </a:p>
          <a:p>
            <a:pPr marL="609600" indent="-609600" algn="just">
              <a:lnSpc>
                <a:spcPct val="80000"/>
              </a:lnSpc>
              <a:buClr>
                <a:schemeClr val="tx1"/>
              </a:buClr>
              <a:defRPr/>
            </a:pPr>
            <a:r>
              <a:rPr lang="en-US" sz="2800" dirty="0">
                <a:solidFill>
                  <a:srgbClr val="0000FF"/>
                </a:solidFill>
                <a:effectLst>
                  <a:outerShdw blurRad="38100" dist="38100" dir="2700000" algn="tl">
                    <a:srgbClr val="000000">
                      <a:alpha val="43137"/>
                    </a:srgbClr>
                  </a:outerShdw>
                </a:effectLst>
                <a:latin typeface="Arial" pitchFamily="34" charset="0"/>
                <a:cs typeface="Arial" pitchFamily="34" charset="0"/>
              </a:rPr>
              <a:t>Each partner is entitled to actively participate in the management of the business.</a:t>
            </a:r>
          </a:p>
          <a:p>
            <a:pPr marL="609600" indent="-609600" algn="just">
              <a:lnSpc>
                <a:spcPct val="80000"/>
              </a:lnSpc>
              <a:buClr>
                <a:schemeClr val="tx1"/>
              </a:buClr>
              <a:defRPr/>
            </a:pPr>
            <a:r>
              <a:rPr lang="en-US" sz="2800" dirty="0">
                <a:solidFill>
                  <a:srgbClr val="0000FF"/>
                </a:solidFill>
                <a:effectLst>
                  <a:outerShdw blurRad="38100" dist="38100" dir="2700000" algn="tl">
                    <a:srgbClr val="000000">
                      <a:alpha val="43137"/>
                    </a:srgbClr>
                  </a:outerShdw>
                </a:effectLst>
                <a:latin typeface="Arial" pitchFamily="34" charset="0"/>
                <a:cs typeface="Arial" pitchFamily="34" charset="0"/>
              </a:rPr>
              <a:t>No partner is entitled to a salary for participating in the partnership business.</a:t>
            </a:r>
          </a:p>
          <a:p>
            <a:pPr marL="609600" indent="-609600" algn="just">
              <a:lnSpc>
                <a:spcPct val="80000"/>
              </a:lnSpc>
              <a:buClr>
                <a:schemeClr val="tx1"/>
              </a:buClr>
              <a:defRPr/>
            </a:pPr>
            <a:r>
              <a:rPr lang="en-US" sz="2800" dirty="0">
                <a:solidFill>
                  <a:srgbClr val="0000FF"/>
                </a:solidFill>
                <a:effectLst>
                  <a:outerShdw blurRad="38100" dist="38100" dir="2700000" algn="tl">
                    <a:srgbClr val="000000">
                      <a:alpha val="43137"/>
                    </a:srgbClr>
                  </a:outerShdw>
                </a:effectLst>
                <a:latin typeface="Arial" pitchFamily="34" charset="0"/>
                <a:cs typeface="Arial" pitchFamily="34" charset="0"/>
              </a:rPr>
              <a:t>Partners have the right to be paid based on their contribution to the business.</a:t>
            </a:r>
          </a:p>
        </p:txBody>
      </p:sp>
      <p:sp>
        <p:nvSpPr>
          <p:cNvPr id="5" name="Slide Number Placeholder 4"/>
          <p:cNvSpPr>
            <a:spLocks noGrp="1"/>
          </p:cNvSpPr>
          <p:nvPr>
            <p:ph type="sldNum" sz="quarter" idx="12"/>
          </p:nvPr>
        </p:nvSpPr>
        <p:spPr>
          <a:xfrm>
            <a:off x="6629400" y="6324600"/>
            <a:ext cx="2133600" cy="365125"/>
          </a:xfrm>
        </p:spPr>
        <p:txBody>
          <a:bodyPr/>
          <a:lstStyle/>
          <a:p>
            <a:pPr>
              <a:defRPr/>
            </a:pPr>
            <a:fld id="{D64BC1FA-3FBB-47B7-8DA7-D5B22BEC3C8A}" type="slidenum">
              <a:rPr lang="en-US"/>
              <a:pPr>
                <a:defRPr/>
              </a:pPr>
              <a:t>24</a:t>
            </a:fld>
            <a:endParaRPr lang="en-US"/>
          </a:p>
        </p:txBody>
      </p:sp>
      <p:sp>
        <p:nvSpPr>
          <p:cNvPr id="4" name="TextBox 3"/>
          <p:cNvSpPr txBox="1"/>
          <p:nvPr/>
        </p:nvSpPr>
        <p:spPr>
          <a:xfrm>
            <a:off x="0" y="6519863"/>
            <a:ext cx="1430584"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74489"/>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4579">
                                            <p:txEl>
                                              <p:pRg st="1" end="1"/>
                                            </p:txEl>
                                          </p:spTgt>
                                        </p:tgtEl>
                                        <p:attrNameLst>
                                          <p:attrName>style.visibility</p:attrName>
                                        </p:attrNameLst>
                                      </p:cBhvr>
                                      <p:to>
                                        <p:strVal val="visible"/>
                                      </p:to>
                                    </p:set>
                                    <p:animEffect transition="in" filter="box(in)">
                                      <p:cBhvr>
                                        <p:cTn id="10" dur="500"/>
                                        <p:tgtEl>
                                          <p:spTgt spid="2457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animEffect transition="in" filter="box(in)">
                                      <p:cBhvr>
                                        <p:cTn id="13" dur="500"/>
                                        <p:tgtEl>
                                          <p:spTgt spid="2457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4579">
                                            <p:txEl>
                                              <p:pRg st="3" end="3"/>
                                            </p:txEl>
                                          </p:spTgt>
                                        </p:tgtEl>
                                        <p:attrNameLst>
                                          <p:attrName>style.visibility</p:attrName>
                                        </p:attrNameLst>
                                      </p:cBhvr>
                                      <p:to>
                                        <p:strVal val="visible"/>
                                      </p:to>
                                    </p:set>
                                    <p:animEffect transition="in" filter="box(in)">
                                      <p:cBhvr>
                                        <p:cTn id="16" dur="500"/>
                                        <p:tgtEl>
                                          <p:spTgt spid="24579">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animEffect transition="in" filter="box(in)">
                                      <p:cBhvr>
                                        <p:cTn id="19" dur="500"/>
                                        <p:tgtEl>
                                          <p:spTgt spid="24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09600" y="457200"/>
            <a:ext cx="8153400" cy="685800"/>
          </a:xfrm>
        </p:spPr>
        <p:txBody>
          <a:bodyPr>
            <a:normAutofit/>
          </a:bodyPr>
          <a:lstStyle/>
          <a:p>
            <a:pPr eaLnBrk="1" fontAlgn="auto" hangingPunct="1">
              <a:spcAft>
                <a:spcPts val="0"/>
              </a:spcAft>
              <a:defRPr/>
            </a:pP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Section 26 and 27 of the Act (</a:t>
            </a:r>
            <a:r>
              <a:rPr lang="en-US" sz="3600" b="1" dirty="0" err="1">
                <a:solidFill>
                  <a:srgbClr val="FF0000"/>
                </a:solidFill>
                <a:effectLst>
                  <a:outerShdw blurRad="38100" dist="38100" dir="2700000" algn="tl">
                    <a:srgbClr val="000000">
                      <a:alpha val="43137"/>
                    </a:srgbClr>
                  </a:outerShdw>
                </a:effectLst>
                <a:latin typeface="Arial" pitchFamily="34" charset="0"/>
                <a:cs typeface="Arial" pitchFamily="34" charset="0"/>
              </a:rPr>
              <a:t>Cont</a:t>
            </a:r>
            <a:r>
              <a:rPr lang="en-US" sz="3600" b="1" dirty="0">
                <a:solidFill>
                  <a:srgbClr val="FF0000"/>
                </a:solidFill>
                <a:effectLst>
                  <a:outerShdw blurRad="38100" dist="38100" dir="2700000" algn="tl">
                    <a:srgbClr val="000000">
                      <a:alpha val="43137"/>
                    </a:srgbClr>
                  </a:outerShdw>
                </a:effectLst>
                <a:latin typeface="Arial" pitchFamily="34" charset="0"/>
                <a:cs typeface="Arial" pitchFamily="34" charset="0"/>
              </a:rPr>
              <a:t>’.)</a:t>
            </a:r>
          </a:p>
        </p:txBody>
      </p:sp>
      <p:sp>
        <p:nvSpPr>
          <p:cNvPr id="25603" name="Rectangle 3"/>
          <p:cNvSpPr>
            <a:spLocks noGrp="1" noChangeArrowheads="1"/>
          </p:cNvSpPr>
          <p:nvPr>
            <p:ph idx="1"/>
          </p:nvPr>
        </p:nvSpPr>
        <p:spPr>
          <a:xfrm>
            <a:off x="381000" y="1524000"/>
            <a:ext cx="8229600" cy="4191000"/>
          </a:xfrm>
        </p:spPr>
        <p:txBody>
          <a:bodyPr>
            <a:normAutofit/>
          </a:bodyPr>
          <a:lstStyle/>
          <a:p>
            <a:pPr marL="609600" indent="-609600" algn="just">
              <a:lnSpc>
                <a:spcPct val="80000"/>
              </a:lnSpc>
              <a:buClr>
                <a:schemeClr val="tx1"/>
              </a:buClr>
              <a:defRPr/>
            </a:pPr>
            <a:r>
              <a:rPr lang="en-US" sz="2400" dirty="0">
                <a:solidFill>
                  <a:srgbClr val="0000FF"/>
                </a:solidFill>
                <a:effectLst>
                  <a:outerShdw blurRad="38100" dist="38100" dir="2700000" algn="tl">
                    <a:srgbClr val="000000">
                      <a:alpha val="43137"/>
                    </a:srgbClr>
                  </a:outerShdw>
                </a:effectLst>
                <a:latin typeface="Arial" pitchFamily="34" charset="0"/>
                <a:cs typeface="Arial" pitchFamily="34" charset="0"/>
              </a:rPr>
              <a:t>Daily normal things in business can be decided by the majority of the partners, but any changes that regularly occur need to be made with consensus from all partners.</a:t>
            </a:r>
          </a:p>
          <a:p>
            <a:pPr marL="609600" indent="-609600" algn="just">
              <a:lnSpc>
                <a:spcPct val="80000"/>
              </a:lnSpc>
              <a:buClr>
                <a:schemeClr val="tx1"/>
              </a:buClr>
              <a:defRPr/>
            </a:pPr>
            <a:r>
              <a:rPr lang="en-US" sz="2400" dirty="0">
                <a:solidFill>
                  <a:srgbClr val="0000FF"/>
                </a:solidFill>
                <a:effectLst>
                  <a:outerShdw blurRad="38100" dist="38100" dir="2700000" algn="tl">
                    <a:srgbClr val="000000">
                      <a:alpha val="43137"/>
                    </a:srgbClr>
                  </a:outerShdw>
                </a:effectLst>
                <a:latin typeface="Arial" pitchFamily="34" charset="0"/>
                <a:cs typeface="Arial" pitchFamily="34" charset="0"/>
              </a:rPr>
              <a:t>A partner may withdraw after getting the consent of the other partners.</a:t>
            </a:r>
          </a:p>
          <a:p>
            <a:pPr marL="609600" indent="-609600" algn="just">
              <a:lnSpc>
                <a:spcPct val="80000"/>
              </a:lnSpc>
              <a:buClr>
                <a:schemeClr val="tx1"/>
              </a:buClr>
              <a:defRPr/>
            </a:pPr>
            <a:r>
              <a:rPr lang="en-US" sz="2400" dirty="0">
                <a:solidFill>
                  <a:srgbClr val="0000FF"/>
                </a:solidFill>
                <a:effectLst>
                  <a:outerShdw blurRad="38100" dist="38100" dir="2700000" algn="tl">
                    <a:srgbClr val="000000">
                      <a:alpha val="43137"/>
                    </a:srgbClr>
                  </a:outerShdw>
                </a:effectLst>
                <a:latin typeface="Arial" pitchFamily="34" charset="0"/>
                <a:cs typeface="Arial" pitchFamily="34" charset="0"/>
              </a:rPr>
              <a:t>The introduction of a new partner must have the unanimous consent of all existing partners.</a:t>
            </a:r>
          </a:p>
          <a:p>
            <a:pPr marL="609600" indent="-609600" algn="just">
              <a:lnSpc>
                <a:spcPct val="80000"/>
              </a:lnSpc>
              <a:buClr>
                <a:schemeClr val="tx1"/>
              </a:buClr>
              <a:defRPr/>
            </a:pPr>
            <a:r>
              <a:rPr lang="en-US" sz="2400" dirty="0">
                <a:solidFill>
                  <a:srgbClr val="0000FF"/>
                </a:solidFill>
                <a:effectLst>
                  <a:outerShdw blurRad="38100" dist="38100" dir="2700000" algn="tl">
                    <a:srgbClr val="000000">
                      <a:alpha val="43137"/>
                    </a:srgbClr>
                  </a:outerShdw>
                </a:effectLst>
                <a:latin typeface="Arial" pitchFamily="34" charset="0"/>
                <a:cs typeface="Arial" pitchFamily="34" charset="0"/>
              </a:rPr>
              <a:t>All business accounts books need to be kept at the main business premises.  Partners are allowed to check through the books and they have the right to keep a copy of the books.</a:t>
            </a:r>
          </a:p>
          <a:p>
            <a:pPr marL="609600" indent="-609600" eaLnBrk="1" fontAlgn="auto" hangingPunct="1">
              <a:lnSpc>
                <a:spcPct val="80000"/>
              </a:lnSpc>
              <a:spcAft>
                <a:spcPts val="0"/>
              </a:spcAft>
              <a:buClr>
                <a:schemeClr val="tx1"/>
              </a:buClr>
              <a:buFont typeface="Wingdings" pitchFamily="2" charset="2"/>
              <a:buNone/>
              <a:defRPr/>
            </a:pPr>
            <a:endParaRPr lang="en-US" sz="2400" dirty="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pPr>
              <a:defRPr/>
            </a:pPr>
            <a:fld id="{E29BA2A5-18E4-4765-B304-59003C9F5554}" type="slidenum">
              <a:rPr lang="en-US"/>
              <a:pPr>
                <a:defRPr/>
              </a:pPr>
              <a:t>25</a:t>
            </a:fld>
            <a:endParaRPr lang="en-US"/>
          </a:p>
        </p:txBody>
      </p:sp>
      <p:sp>
        <p:nvSpPr>
          <p:cNvPr id="4" name="TextBox 3"/>
          <p:cNvSpPr txBox="1"/>
          <p:nvPr/>
        </p:nvSpPr>
        <p:spPr>
          <a:xfrm>
            <a:off x="0" y="6519863"/>
            <a:ext cx="1430584"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3499221"/>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ox(in)">
                                      <p:cBhvr>
                                        <p:cTn id="7" dur="500"/>
                                        <p:tgtEl>
                                          <p:spTgt spid="2560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ox(in)">
                                      <p:cBhvr>
                                        <p:cTn id="10" dur="500"/>
                                        <p:tgtEl>
                                          <p:spTgt spid="2560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box(in)">
                                      <p:cBhvr>
                                        <p:cTn id="13" dur="500"/>
                                        <p:tgtEl>
                                          <p:spTgt spid="2560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5603">
                                            <p:txEl>
                                              <p:pRg st="3" end="3"/>
                                            </p:txEl>
                                          </p:spTgt>
                                        </p:tgtEl>
                                        <p:attrNameLst>
                                          <p:attrName>style.visibility</p:attrName>
                                        </p:attrNameLst>
                                      </p:cBhvr>
                                      <p:to>
                                        <p:strVal val="visible"/>
                                      </p:to>
                                    </p:set>
                                    <p:animEffect transition="in" filter="checkerboard(across)">
                                      <p:cBhvr>
                                        <p:cTn id="16"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929159" y="239099"/>
            <a:ext cx="6589199" cy="1280890"/>
          </a:xfrm>
        </p:spPr>
        <p:txBody>
          <a:bodyPr/>
          <a:lstStyle/>
          <a:p>
            <a:r>
              <a:rPr lang="en-MY" altLang="en-US" dirty="0">
                <a:ea typeface="ＭＳ Ｐゴシック" panose="020B0600070205080204" pitchFamily="34" charset="-128"/>
              </a:rPr>
              <a:t>Benefits and Limitations of</a:t>
            </a:r>
            <a:br>
              <a:rPr lang="en-MY" altLang="en-US" dirty="0">
                <a:ea typeface="ＭＳ Ｐゴシック" panose="020B0600070205080204" pitchFamily="34" charset="-128"/>
              </a:rPr>
            </a:br>
            <a:r>
              <a:rPr lang="en-MY" altLang="en-US" dirty="0">
                <a:ea typeface="ＭＳ Ｐゴシック" panose="020B0600070205080204" pitchFamily="34" charset="-128"/>
              </a:rPr>
              <a:t>Limited Liability Partnership</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524000"/>
            <a:ext cx="7842250"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604327"/>
      </p:ext>
    </p:extLst>
  </p:cSld>
  <p:clrMapOvr>
    <a:masterClrMapping/>
  </p:clrMapOvr>
  <p:transition spd="med">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447800" y="198604"/>
            <a:ext cx="7391400" cy="1265238"/>
          </a:xfrm>
        </p:spPr>
        <p:txBody>
          <a:bodyPr>
            <a:normAutofit fontScale="90000"/>
          </a:bodyPr>
          <a:lstStyle/>
          <a:p>
            <a:r>
              <a:rPr lang="en-MY" altLang="en-US" dirty="0">
                <a:ea typeface="ＭＳ Ｐゴシック" panose="020B0600070205080204" pitchFamily="34" charset="-128"/>
              </a:rPr>
              <a:t>Benefits and Limitations of</a:t>
            </a:r>
            <a:br>
              <a:rPr lang="en-MY" altLang="en-US" dirty="0">
                <a:ea typeface="ＭＳ Ｐゴシック" panose="020B0600070205080204" pitchFamily="34" charset="-128"/>
              </a:rPr>
            </a:br>
            <a:r>
              <a:rPr lang="en-MY" altLang="en-US" dirty="0">
                <a:ea typeface="ＭＳ Ｐゴシック" panose="020B0600070205080204" pitchFamily="34" charset="-128"/>
              </a:rPr>
              <a:t>Limited Liability Partnership (Cont.)</a:t>
            </a:r>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696200" cy="469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061779"/>
      </p:ext>
    </p:extLst>
  </p:cSld>
  <p:clrMapOvr>
    <a:masterClrMapping/>
  </p:clrMapOvr>
  <p:transition spd="med">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76400" y="0"/>
            <a:ext cx="7010400" cy="1265238"/>
          </a:xfrm>
        </p:spPr>
        <p:txBody>
          <a:bodyPr/>
          <a:lstStyle/>
          <a:p>
            <a:r>
              <a:rPr lang="en-MY" altLang="en-US" dirty="0">
                <a:ea typeface="ＭＳ Ｐゴシック" panose="020B0600070205080204" pitchFamily="34" charset="-128"/>
              </a:rPr>
              <a:t>Benefits and Limitations of</a:t>
            </a:r>
            <a:br>
              <a:rPr lang="en-MY" altLang="en-US" dirty="0">
                <a:ea typeface="ＭＳ Ｐゴシック" panose="020B0600070205080204" pitchFamily="34" charset="-128"/>
              </a:rPr>
            </a:br>
            <a:r>
              <a:rPr lang="en-MY" altLang="en-US" dirty="0">
                <a:ea typeface="ＭＳ Ｐゴシック" panose="020B0600070205080204" pitchFamily="34" charset="-128"/>
              </a:rPr>
              <a:t>Private Limited Company</a:t>
            </a:r>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1266825"/>
            <a:ext cx="6748462" cy="543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3629932"/>
      </p:ext>
    </p:extLst>
  </p:cSld>
  <p:clrMapOvr>
    <a:masterClrMapping/>
  </p:clrMapOvr>
  <p:transition spd="med">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76400" y="289509"/>
            <a:ext cx="6858000" cy="1265238"/>
          </a:xfrm>
        </p:spPr>
        <p:txBody>
          <a:bodyPr>
            <a:normAutofit fontScale="90000"/>
          </a:bodyPr>
          <a:lstStyle/>
          <a:p>
            <a:r>
              <a:rPr lang="en-MY" altLang="en-US">
                <a:ea typeface="ＭＳ Ｐゴシック" panose="020B0600070205080204" pitchFamily="34" charset="-128"/>
              </a:rPr>
              <a:t>Benefits and Limitations of</a:t>
            </a:r>
            <a:br>
              <a:rPr lang="en-MY" altLang="en-US">
                <a:ea typeface="ＭＳ Ｐゴシック" panose="020B0600070205080204" pitchFamily="34" charset="-128"/>
              </a:rPr>
            </a:br>
            <a:r>
              <a:rPr lang="en-MY" altLang="en-US">
                <a:ea typeface="ＭＳ Ｐゴシック" panose="020B0600070205080204" pitchFamily="34" charset="-128"/>
              </a:rPr>
              <a:t>Private Limited Company (cont.)</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74800"/>
            <a:ext cx="86106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632932"/>
      </p:ext>
    </p:extLst>
  </p:cSld>
  <p:clrMapOvr>
    <a:masterClrMapping/>
  </p:clrMapOvr>
  <p:transition spd="med">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597" y="857250"/>
            <a:ext cx="8931593" cy="5143500"/>
          </a:xfrm>
          <a:custGeom>
            <a:avLst/>
            <a:gdLst/>
            <a:ahLst/>
            <a:cxnLst/>
            <a:rect l="l" t="t" r="r" b="b"/>
            <a:pathLst>
              <a:path w="11908790" h="6858000">
                <a:moveTo>
                  <a:pt x="0" y="6858000"/>
                </a:moveTo>
                <a:lnTo>
                  <a:pt x="11908536" y="6858000"/>
                </a:lnTo>
                <a:lnTo>
                  <a:pt x="11908536" y="0"/>
                </a:lnTo>
                <a:lnTo>
                  <a:pt x="0" y="0"/>
                </a:lnTo>
                <a:lnTo>
                  <a:pt x="0" y="6858000"/>
                </a:lnTo>
                <a:close/>
              </a:path>
            </a:pathLst>
          </a:custGeom>
          <a:solidFill>
            <a:srgbClr val="61B4C5"/>
          </a:solidFill>
        </p:spPr>
        <p:txBody>
          <a:bodyPr wrap="square" lIns="0" tIns="0" rIns="0" bIns="0" rtlCol="0"/>
          <a:lstStyle/>
          <a:p>
            <a:endParaRPr/>
          </a:p>
        </p:txBody>
      </p:sp>
      <p:sp>
        <p:nvSpPr>
          <p:cNvPr id="3" name="object 3"/>
          <p:cNvSpPr/>
          <p:nvPr/>
        </p:nvSpPr>
        <p:spPr>
          <a:xfrm>
            <a:off x="2667761" y="1337310"/>
            <a:ext cx="3926205" cy="3914775"/>
          </a:xfrm>
          <a:custGeom>
            <a:avLst/>
            <a:gdLst/>
            <a:ahLst/>
            <a:cxnLst/>
            <a:rect l="l" t="t" r="r" b="b"/>
            <a:pathLst>
              <a:path w="5234940" h="5219700">
                <a:moveTo>
                  <a:pt x="3149218" y="5016500"/>
                </a:moveTo>
                <a:lnTo>
                  <a:pt x="2085721" y="5016500"/>
                </a:lnTo>
                <a:lnTo>
                  <a:pt x="2231771" y="5054600"/>
                </a:lnTo>
                <a:lnTo>
                  <a:pt x="2327021" y="5105400"/>
                </a:lnTo>
                <a:lnTo>
                  <a:pt x="2374646" y="5143500"/>
                </a:lnTo>
                <a:lnTo>
                  <a:pt x="2420620" y="5168900"/>
                </a:lnTo>
                <a:lnTo>
                  <a:pt x="2469896" y="5194300"/>
                </a:lnTo>
                <a:lnTo>
                  <a:pt x="2566670" y="5219700"/>
                </a:lnTo>
                <a:lnTo>
                  <a:pt x="2668270" y="5219700"/>
                </a:lnTo>
                <a:lnTo>
                  <a:pt x="2765044" y="5194300"/>
                </a:lnTo>
                <a:lnTo>
                  <a:pt x="2814320" y="5168900"/>
                </a:lnTo>
                <a:lnTo>
                  <a:pt x="2860294" y="5143500"/>
                </a:lnTo>
                <a:lnTo>
                  <a:pt x="2907919" y="5105400"/>
                </a:lnTo>
                <a:lnTo>
                  <a:pt x="3003168" y="5054600"/>
                </a:lnTo>
                <a:lnTo>
                  <a:pt x="3049269" y="5041900"/>
                </a:lnTo>
                <a:lnTo>
                  <a:pt x="3149218" y="5016500"/>
                </a:lnTo>
                <a:close/>
              </a:path>
              <a:path w="5234940" h="5219700">
                <a:moveTo>
                  <a:pt x="1817497" y="177800"/>
                </a:moveTo>
                <a:lnTo>
                  <a:pt x="1663446" y="177800"/>
                </a:lnTo>
                <a:lnTo>
                  <a:pt x="1615821" y="190500"/>
                </a:lnTo>
                <a:lnTo>
                  <a:pt x="1576197" y="215900"/>
                </a:lnTo>
                <a:lnTo>
                  <a:pt x="1538097" y="241300"/>
                </a:lnTo>
                <a:lnTo>
                  <a:pt x="1471422" y="317500"/>
                </a:lnTo>
                <a:lnTo>
                  <a:pt x="1350772" y="469900"/>
                </a:lnTo>
                <a:lnTo>
                  <a:pt x="1319022" y="508000"/>
                </a:lnTo>
                <a:lnTo>
                  <a:pt x="1282573" y="533400"/>
                </a:lnTo>
                <a:lnTo>
                  <a:pt x="1247648" y="558800"/>
                </a:lnTo>
                <a:lnTo>
                  <a:pt x="1207897" y="584200"/>
                </a:lnTo>
                <a:lnTo>
                  <a:pt x="1165098" y="609600"/>
                </a:lnTo>
                <a:lnTo>
                  <a:pt x="1118997" y="622300"/>
                </a:lnTo>
                <a:lnTo>
                  <a:pt x="974598" y="660400"/>
                </a:lnTo>
                <a:lnTo>
                  <a:pt x="882523" y="685800"/>
                </a:lnTo>
                <a:lnTo>
                  <a:pt x="839724" y="711200"/>
                </a:lnTo>
                <a:lnTo>
                  <a:pt x="801624" y="736600"/>
                </a:lnTo>
                <a:lnTo>
                  <a:pt x="766699" y="762000"/>
                </a:lnTo>
                <a:lnTo>
                  <a:pt x="738124" y="800100"/>
                </a:lnTo>
                <a:lnTo>
                  <a:pt x="714248" y="838200"/>
                </a:lnTo>
                <a:lnTo>
                  <a:pt x="695198" y="876300"/>
                </a:lnTo>
                <a:lnTo>
                  <a:pt x="679323" y="927100"/>
                </a:lnTo>
                <a:lnTo>
                  <a:pt x="665099" y="965200"/>
                </a:lnTo>
                <a:lnTo>
                  <a:pt x="639699" y="1066800"/>
                </a:lnTo>
                <a:lnTo>
                  <a:pt x="625348" y="1117600"/>
                </a:lnTo>
                <a:lnTo>
                  <a:pt x="609473" y="1155700"/>
                </a:lnTo>
                <a:lnTo>
                  <a:pt x="590423" y="1206500"/>
                </a:lnTo>
                <a:lnTo>
                  <a:pt x="568198" y="1244600"/>
                </a:lnTo>
                <a:lnTo>
                  <a:pt x="539623" y="1282700"/>
                </a:lnTo>
                <a:lnTo>
                  <a:pt x="508000" y="1320800"/>
                </a:lnTo>
                <a:lnTo>
                  <a:pt x="471424" y="1346200"/>
                </a:lnTo>
                <a:lnTo>
                  <a:pt x="431800" y="1371600"/>
                </a:lnTo>
                <a:lnTo>
                  <a:pt x="392049" y="1409700"/>
                </a:lnTo>
                <a:lnTo>
                  <a:pt x="352425" y="1435100"/>
                </a:lnTo>
                <a:lnTo>
                  <a:pt x="314325" y="1473200"/>
                </a:lnTo>
                <a:lnTo>
                  <a:pt x="277749" y="1498600"/>
                </a:lnTo>
                <a:lnTo>
                  <a:pt x="245999" y="1536700"/>
                </a:lnTo>
                <a:lnTo>
                  <a:pt x="219075" y="1574800"/>
                </a:lnTo>
                <a:lnTo>
                  <a:pt x="198374" y="1612900"/>
                </a:lnTo>
                <a:lnTo>
                  <a:pt x="184150" y="1663700"/>
                </a:lnTo>
                <a:lnTo>
                  <a:pt x="177800" y="1714500"/>
                </a:lnTo>
                <a:lnTo>
                  <a:pt x="176149" y="1765300"/>
                </a:lnTo>
                <a:lnTo>
                  <a:pt x="180975" y="1816100"/>
                </a:lnTo>
                <a:lnTo>
                  <a:pt x="187325" y="1866900"/>
                </a:lnTo>
                <a:lnTo>
                  <a:pt x="195199" y="1917700"/>
                </a:lnTo>
                <a:lnTo>
                  <a:pt x="201549" y="1981200"/>
                </a:lnTo>
                <a:lnTo>
                  <a:pt x="204724" y="2032000"/>
                </a:lnTo>
                <a:lnTo>
                  <a:pt x="204724" y="2082800"/>
                </a:lnTo>
                <a:lnTo>
                  <a:pt x="198374" y="2133600"/>
                </a:lnTo>
                <a:lnTo>
                  <a:pt x="185674" y="2184400"/>
                </a:lnTo>
                <a:lnTo>
                  <a:pt x="166624" y="2222500"/>
                </a:lnTo>
                <a:lnTo>
                  <a:pt x="142875" y="2273300"/>
                </a:lnTo>
                <a:lnTo>
                  <a:pt x="115824" y="2324100"/>
                </a:lnTo>
                <a:lnTo>
                  <a:pt x="87249" y="2374900"/>
                </a:lnTo>
                <a:lnTo>
                  <a:pt x="60325" y="2413000"/>
                </a:lnTo>
                <a:lnTo>
                  <a:pt x="36449" y="2463800"/>
                </a:lnTo>
                <a:lnTo>
                  <a:pt x="17399" y="2514600"/>
                </a:lnTo>
                <a:lnTo>
                  <a:pt x="4699" y="2565400"/>
                </a:lnTo>
                <a:lnTo>
                  <a:pt x="0" y="2616200"/>
                </a:lnTo>
                <a:lnTo>
                  <a:pt x="4699" y="2667000"/>
                </a:lnTo>
                <a:lnTo>
                  <a:pt x="17399" y="2717800"/>
                </a:lnTo>
                <a:lnTo>
                  <a:pt x="36449" y="2755900"/>
                </a:lnTo>
                <a:lnTo>
                  <a:pt x="60325" y="2806700"/>
                </a:lnTo>
                <a:lnTo>
                  <a:pt x="87249" y="2857500"/>
                </a:lnTo>
                <a:lnTo>
                  <a:pt x="115824" y="2908300"/>
                </a:lnTo>
                <a:lnTo>
                  <a:pt x="142875" y="2946400"/>
                </a:lnTo>
                <a:lnTo>
                  <a:pt x="166624" y="2997200"/>
                </a:lnTo>
                <a:lnTo>
                  <a:pt x="185674" y="3048000"/>
                </a:lnTo>
                <a:lnTo>
                  <a:pt x="198374" y="3098800"/>
                </a:lnTo>
                <a:lnTo>
                  <a:pt x="204724" y="3136900"/>
                </a:lnTo>
                <a:lnTo>
                  <a:pt x="204724" y="3200400"/>
                </a:lnTo>
                <a:lnTo>
                  <a:pt x="201549" y="3251200"/>
                </a:lnTo>
                <a:lnTo>
                  <a:pt x="195199" y="3302000"/>
                </a:lnTo>
                <a:lnTo>
                  <a:pt x="187325" y="3352800"/>
                </a:lnTo>
                <a:lnTo>
                  <a:pt x="180975" y="3416300"/>
                </a:lnTo>
                <a:lnTo>
                  <a:pt x="176149" y="3467100"/>
                </a:lnTo>
                <a:lnTo>
                  <a:pt x="177800" y="3517900"/>
                </a:lnTo>
                <a:lnTo>
                  <a:pt x="184150" y="3568700"/>
                </a:lnTo>
                <a:lnTo>
                  <a:pt x="198374" y="3606800"/>
                </a:lnTo>
                <a:lnTo>
                  <a:pt x="219075" y="3657600"/>
                </a:lnTo>
                <a:lnTo>
                  <a:pt x="245999" y="3695700"/>
                </a:lnTo>
                <a:lnTo>
                  <a:pt x="277749" y="3721100"/>
                </a:lnTo>
                <a:lnTo>
                  <a:pt x="314325" y="3759200"/>
                </a:lnTo>
                <a:lnTo>
                  <a:pt x="352425" y="3784600"/>
                </a:lnTo>
                <a:lnTo>
                  <a:pt x="392049" y="3822700"/>
                </a:lnTo>
                <a:lnTo>
                  <a:pt x="471424" y="3873500"/>
                </a:lnTo>
                <a:lnTo>
                  <a:pt x="508000" y="3911600"/>
                </a:lnTo>
                <a:lnTo>
                  <a:pt x="539623" y="3949700"/>
                </a:lnTo>
                <a:lnTo>
                  <a:pt x="568198" y="3975100"/>
                </a:lnTo>
                <a:lnTo>
                  <a:pt x="590423" y="4025900"/>
                </a:lnTo>
                <a:lnTo>
                  <a:pt x="609473" y="4064000"/>
                </a:lnTo>
                <a:lnTo>
                  <a:pt x="625348" y="4114800"/>
                </a:lnTo>
                <a:lnTo>
                  <a:pt x="639699" y="4152900"/>
                </a:lnTo>
                <a:lnTo>
                  <a:pt x="665099" y="4254500"/>
                </a:lnTo>
                <a:lnTo>
                  <a:pt x="679323" y="4305300"/>
                </a:lnTo>
                <a:lnTo>
                  <a:pt x="695198" y="4343400"/>
                </a:lnTo>
                <a:lnTo>
                  <a:pt x="714248" y="4381500"/>
                </a:lnTo>
                <a:lnTo>
                  <a:pt x="738124" y="4419600"/>
                </a:lnTo>
                <a:lnTo>
                  <a:pt x="766699" y="4457700"/>
                </a:lnTo>
                <a:lnTo>
                  <a:pt x="801624" y="4483100"/>
                </a:lnTo>
                <a:lnTo>
                  <a:pt x="839724" y="4508500"/>
                </a:lnTo>
                <a:lnTo>
                  <a:pt x="882523" y="4533900"/>
                </a:lnTo>
                <a:lnTo>
                  <a:pt x="974598" y="4559300"/>
                </a:lnTo>
                <a:lnTo>
                  <a:pt x="1118997" y="4597400"/>
                </a:lnTo>
                <a:lnTo>
                  <a:pt x="1165098" y="4622800"/>
                </a:lnTo>
                <a:lnTo>
                  <a:pt x="1207897" y="4635500"/>
                </a:lnTo>
                <a:lnTo>
                  <a:pt x="1247648" y="4660900"/>
                </a:lnTo>
                <a:lnTo>
                  <a:pt x="1282573" y="4686300"/>
                </a:lnTo>
                <a:lnTo>
                  <a:pt x="1319022" y="4724400"/>
                </a:lnTo>
                <a:lnTo>
                  <a:pt x="1350772" y="4749800"/>
                </a:lnTo>
                <a:lnTo>
                  <a:pt x="1380998" y="4787900"/>
                </a:lnTo>
                <a:lnTo>
                  <a:pt x="1411097" y="4838700"/>
                </a:lnTo>
                <a:lnTo>
                  <a:pt x="1471422" y="4914900"/>
                </a:lnTo>
                <a:lnTo>
                  <a:pt x="1504823" y="4953000"/>
                </a:lnTo>
                <a:lnTo>
                  <a:pt x="1538097" y="4978400"/>
                </a:lnTo>
                <a:lnTo>
                  <a:pt x="1576197" y="5003800"/>
                </a:lnTo>
                <a:lnTo>
                  <a:pt x="1615821" y="5029200"/>
                </a:lnTo>
                <a:lnTo>
                  <a:pt x="1712722" y="5054600"/>
                </a:lnTo>
                <a:lnTo>
                  <a:pt x="1763522" y="5054600"/>
                </a:lnTo>
                <a:lnTo>
                  <a:pt x="1817497" y="5041900"/>
                </a:lnTo>
                <a:lnTo>
                  <a:pt x="1871472" y="5041900"/>
                </a:lnTo>
                <a:lnTo>
                  <a:pt x="1925447" y="5029200"/>
                </a:lnTo>
                <a:lnTo>
                  <a:pt x="1979422" y="5029200"/>
                </a:lnTo>
                <a:lnTo>
                  <a:pt x="2033397" y="5016500"/>
                </a:lnTo>
                <a:lnTo>
                  <a:pt x="3638930" y="5016500"/>
                </a:lnTo>
                <a:lnTo>
                  <a:pt x="3658742" y="5003800"/>
                </a:lnTo>
                <a:lnTo>
                  <a:pt x="3696842" y="4978400"/>
                </a:lnTo>
                <a:lnTo>
                  <a:pt x="3730116" y="4953000"/>
                </a:lnTo>
                <a:lnTo>
                  <a:pt x="3763517" y="4914900"/>
                </a:lnTo>
                <a:lnTo>
                  <a:pt x="3823842" y="4838700"/>
                </a:lnTo>
                <a:lnTo>
                  <a:pt x="3853941" y="4787900"/>
                </a:lnTo>
                <a:lnTo>
                  <a:pt x="3884167" y="4749800"/>
                </a:lnTo>
                <a:lnTo>
                  <a:pt x="3915917" y="4724400"/>
                </a:lnTo>
                <a:lnTo>
                  <a:pt x="3952366" y="4686300"/>
                </a:lnTo>
                <a:lnTo>
                  <a:pt x="3987291" y="4660900"/>
                </a:lnTo>
                <a:lnTo>
                  <a:pt x="4027042" y="4635500"/>
                </a:lnTo>
                <a:lnTo>
                  <a:pt x="4069841" y="4622800"/>
                </a:lnTo>
                <a:lnTo>
                  <a:pt x="4115942" y="4597400"/>
                </a:lnTo>
                <a:lnTo>
                  <a:pt x="4260342" y="4559300"/>
                </a:lnTo>
                <a:lnTo>
                  <a:pt x="4352417" y="4533900"/>
                </a:lnTo>
                <a:lnTo>
                  <a:pt x="4395216" y="4508500"/>
                </a:lnTo>
                <a:lnTo>
                  <a:pt x="4433316" y="4483100"/>
                </a:lnTo>
                <a:lnTo>
                  <a:pt x="4468241" y="4457700"/>
                </a:lnTo>
                <a:lnTo>
                  <a:pt x="4496816" y="4419600"/>
                </a:lnTo>
                <a:lnTo>
                  <a:pt x="4520692" y="4381500"/>
                </a:lnTo>
                <a:lnTo>
                  <a:pt x="4539742" y="4343400"/>
                </a:lnTo>
                <a:lnTo>
                  <a:pt x="4555617" y="4305300"/>
                </a:lnTo>
                <a:lnTo>
                  <a:pt x="4569841" y="4254500"/>
                </a:lnTo>
                <a:lnTo>
                  <a:pt x="4595241" y="4152900"/>
                </a:lnTo>
                <a:lnTo>
                  <a:pt x="4609592" y="4114800"/>
                </a:lnTo>
                <a:lnTo>
                  <a:pt x="4625467" y="4064000"/>
                </a:lnTo>
                <a:lnTo>
                  <a:pt x="4644517" y="4025900"/>
                </a:lnTo>
                <a:lnTo>
                  <a:pt x="4666742" y="3975100"/>
                </a:lnTo>
                <a:lnTo>
                  <a:pt x="4695317" y="3949700"/>
                </a:lnTo>
                <a:lnTo>
                  <a:pt x="4726940" y="3911600"/>
                </a:lnTo>
                <a:lnTo>
                  <a:pt x="4763516" y="3873500"/>
                </a:lnTo>
                <a:lnTo>
                  <a:pt x="4801616" y="3848100"/>
                </a:lnTo>
                <a:lnTo>
                  <a:pt x="4842891" y="3822700"/>
                </a:lnTo>
                <a:lnTo>
                  <a:pt x="4882515" y="3784600"/>
                </a:lnTo>
                <a:lnTo>
                  <a:pt x="4920615" y="3759200"/>
                </a:lnTo>
                <a:lnTo>
                  <a:pt x="4957191" y="3721100"/>
                </a:lnTo>
                <a:lnTo>
                  <a:pt x="4988941" y="3695700"/>
                </a:lnTo>
                <a:lnTo>
                  <a:pt x="5015865" y="3657600"/>
                </a:lnTo>
                <a:lnTo>
                  <a:pt x="5036566" y="3606800"/>
                </a:lnTo>
                <a:lnTo>
                  <a:pt x="5050790" y="3568700"/>
                </a:lnTo>
                <a:lnTo>
                  <a:pt x="5057140" y="3517900"/>
                </a:lnTo>
                <a:lnTo>
                  <a:pt x="5058791" y="3467100"/>
                </a:lnTo>
                <a:lnTo>
                  <a:pt x="5053965" y="3416300"/>
                </a:lnTo>
                <a:lnTo>
                  <a:pt x="5047615" y="3352800"/>
                </a:lnTo>
                <a:lnTo>
                  <a:pt x="5039741" y="3302000"/>
                </a:lnTo>
                <a:lnTo>
                  <a:pt x="5033391" y="3251200"/>
                </a:lnTo>
                <a:lnTo>
                  <a:pt x="5030216" y="3200400"/>
                </a:lnTo>
                <a:lnTo>
                  <a:pt x="5030216" y="3136900"/>
                </a:lnTo>
                <a:lnTo>
                  <a:pt x="5036566" y="3098800"/>
                </a:lnTo>
                <a:lnTo>
                  <a:pt x="5049266" y="3048000"/>
                </a:lnTo>
                <a:lnTo>
                  <a:pt x="5068316" y="2997200"/>
                </a:lnTo>
                <a:lnTo>
                  <a:pt x="5119116" y="2908300"/>
                </a:lnTo>
                <a:lnTo>
                  <a:pt x="5147691" y="2857500"/>
                </a:lnTo>
                <a:lnTo>
                  <a:pt x="5174615" y="2806700"/>
                </a:lnTo>
                <a:lnTo>
                  <a:pt x="5198491" y="2755900"/>
                </a:lnTo>
                <a:lnTo>
                  <a:pt x="5217541" y="2717800"/>
                </a:lnTo>
                <a:lnTo>
                  <a:pt x="5230241" y="2667000"/>
                </a:lnTo>
                <a:lnTo>
                  <a:pt x="5234940" y="2616200"/>
                </a:lnTo>
                <a:lnTo>
                  <a:pt x="5230241" y="2565400"/>
                </a:lnTo>
                <a:lnTo>
                  <a:pt x="5217541" y="2514600"/>
                </a:lnTo>
                <a:lnTo>
                  <a:pt x="5198491" y="2463800"/>
                </a:lnTo>
                <a:lnTo>
                  <a:pt x="5174615" y="2413000"/>
                </a:lnTo>
                <a:lnTo>
                  <a:pt x="5147691" y="2374900"/>
                </a:lnTo>
                <a:lnTo>
                  <a:pt x="5119116" y="2324100"/>
                </a:lnTo>
                <a:lnTo>
                  <a:pt x="5049266" y="2184400"/>
                </a:lnTo>
                <a:lnTo>
                  <a:pt x="5036566" y="2133600"/>
                </a:lnTo>
                <a:lnTo>
                  <a:pt x="5030216" y="2082800"/>
                </a:lnTo>
                <a:lnTo>
                  <a:pt x="5030216" y="2032000"/>
                </a:lnTo>
                <a:lnTo>
                  <a:pt x="5033391" y="1981200"/>
                </a:lnTo>
                <a:lnTo>
                  <a:pt x="5039741" y="1917700"/>
                </a:lnTo>
                <a:lnTo>
                  <a:pt x="5047615" y="1866900"/>
                </a:lnTo>
                <a:lnTo>
                  <a:pt x="5053965" y="1816100"/>
                </a:lnTo>
                <a:lnTo>
                  <a:pt x="5058791" y="1765300"/>
                </a:lnTo>
                <a:lnTo>
                  <a:pt x="5057140" y="1714500"/>
                </a:lnTo>
                <a:lnTo>
                  <a:pt x="5050790" y="1663700"/>
                </a:lnTo>
                <a:lnTo>
                  <a:pt x="5036566" y="1612900"/>
                </a:lnTo>
                <a:lnTo>
                  <a:pt x="5015865" y="1574800"/>
                </a:lnTo>
                <a:lnTo>
                  <a:pt x="4988941" y="1536700"/>
                </a:lnTo>
                <a:lnTo>
                  <a:pt x="4957191" y="1498600"/>
                </a:lnTo>
                <a:lnTo>
                  <a:pt x="4920615" y="1473200"/>
                </a:lnTo>
                <a:lnTo>
                  <a:pt x="4882515" y="1435100"/>
                </a:lnTo>
                <a:lnTo>
                  <a:pt x="4842891" y="1409700"/>
                </a:lnTo>
                <a:lnTo>
                  <a:pt x="4801616" y="1371600"/>
                </a:lnTo>
                <a:lnTo>
                  <a:pt x="4763516" y="1346200"/>
                </a:lnTo>
                <a:lnTo>
                  <a:pt x="4726940" y="1320800"/>
                </a:lnTo>
                <a:lnTo>
                  <a:pt x="4695317" y="1282700"/>
                </a:lnTo>
                <a:lnTo>
                  <a:pt x="4666742" y="1244600"/>
                </a:lnTo>
                <a:lnTo>
                  <a:pt x="4644517" y="1206500"/>
                </a:lnTo>
                <a:lnTo>
                  <a:pt x="4625467" y="1155700"/>
                </a:lnTo>
                <a:lnTo>
                  <a:pt x="4609592" y="1117600"/>
                </a:lnTo>
                <a:lnTo>
                  <a:pt x="4595241" y="1066800"/>
                </a:lnTo>
                <a:lnTo>
                  <a:pt x="4569841" y="965200"/>
                </a:lnTo>
                <a:lnTo>
                  <a:pt x="4555617" y="927100"/>
                </a:lnTo>
                <a:lnTo>
                  <a:pt x="4539742" y="876300"/>
                </a:lnTo>
                <a:lnTo>
                  <a:pt x="4520692" y="838200"/>
                </a:lnTo>
                <a:lnTo>
                  <a:pt x="4496816" y="800100"/>
                </a:lnTo>
                <a:lnTo>
                  <a:pt x="4468241" y="762000"/>
                </a:lnTo>
                <a:lnTo>
                  <a:pt x="4433316" y="736600"/>
                </a:lnTo>
                <a:lnTo>
                  <a:pt x="4395216" y="711200"/>
                </a:lnTo>
                <a:lnTo>
                  <a:pt x="4352417" y="685800"/>
                </a:lnTo>
                <a:lnTo>
                  <a:pt x="4260342" y="660400"/>
                </a:lnTo>
                <a:lnTo>
                  <a:pt x="4115942" y="622300"/>
                </a:lnTo>
                <a:lnTo>
                  <a:pt x="4069841" y="609600"/>
                </a:lnTo>
                <a:lnTo>
                  <a:pt x="4027042" y="584200"/>
                </a:lnTo>
                <a:lnTo>
                  <a:pt x="3987291" y="558800"/>
                </a:lnTo>
                <a:lnTo>
                  <a:pt x="3952366" y="533400"/>
                </a:lnTo>
                <a:lnTo>
                  <a:pt x="3915917" y="508000"/>
                </a:lnTo>
                <a:lnTo>
                  <a:pt x="3884167" y="469900"/>
                </a:lnTo>
                <a:lnTo>
                  <a:pt x="3763517" y="317500"/>
                </a:lnTo>
                <a:lnTo>
                  <a:pt x="3696842" y="241300"/>
                </a:lnTo>
                <a:lnTo>
                  <a:pt x="3658742" y="215900"/>
                </a:lnTo>
                <a:lnTo>
                  <a:pt x="3638930" y="203200"/>
                </a:lnTo>
                <a:lnTo>
                  <a:pt x="1979422" y="203200"/>
                </a:lnTo>
                <a:lnTo>
                  <a:pt x="1925447" y="190500"/>
                </a:lnTo>
                <a:lnTo>
                  <a:pt x="1871472" y="190500"/>
                </a:lnTo>
                <a:lnTo>
                  <a:pt x="1817497" y="177800"/>
                </a:lnTo>
                <a:close/>
              </a:path>
              <a:path w="5234940" h="5219700">
                <a:moveTo>
                  <a:pt x="3638930" y="5016500"/>
                </a:moveTo>
                <a:lnTo>
                  <a:pt x="3201542" y="5016500"/>
                </a:lnTo>
                <a:lnTo>
                  <a:pt x="3255517" y="5029200"/>
                </a:lnTo>
                <a:lnTo>
                  <a:pt x="3309492" y="5029200"/>
                </a:lnTo>
                <a:lnTo>
                  <a:pt x="3363467" y="5041900"/>
                </a:lnTo>
                <a:lnTo>
                  <a:pt x="3417442" y="5041900"/>
                </a:lnTo>
                <a:lnTo>
                  <a:pt x="3471417" y="5054600"/>
                </a:lnTo>
                <a:lnTo>
                  <a:pt x="3522217" y="5054600"/>
                </a:lnTo>
                <a:lnTo>
                  <a:pt x="3619118" y="5029200"/>
                </a:lnTo>
                <a:lnTo>
                  <a:pt x="3638930" y="5016500"/>
                </a:lnTo>
                <a:close/>
              </a:path>
              <a:path w="5234940" h="5219700">
                <a:moveTo>
                  <a:pt x="2668270" y="0"/>
                </a:moveTo>
                <a:lnTo>
                  <a:pt x="2566670" y="0"/>
                </a:lnTo>
                <a:lnTo>
                  <a:pt x="2517521" y="12700"/>
                </a:lnTo>
                <a:lnTo>
                  <a:pt x="2469896" y="38100"/>
                </a:lnTo>
                <a:lnTo>
                  <a:pt x="2420620" y="63500"/>
                </a:lnTo>
                <a:lnTo>
                  <a:pt x="2374646" y="88900"/>
                </a:lnTo>
                <a:lnTo>
                  <a:pt x="2231771" y="165100"/>
                </a:lnTo>
                <a:lnTo>
                  <a:pt x="2085721" y="203200"/>
                </a:lnTo>
                <a:lnTo>
                  <a:pt x="3149218" y="203200"/>
                </a:lnTo>
                <a:lnTo>
                  <a:pt x="3049269" y="177800"/>
                </a:lnTo>
                <a:lnTo>
                  <a:pt x="3003168" y="165100"/>
                </a:lnTo>
                <a:lnTo>
                  <a:pt x="2860294" y="88900"/>
                </a:lnTo>
                <a:lnTo>
                  <a:pt x="2814320" y="63500"/>
                </a:lnTo>
                <a:lnTo>
                  <a:pt x="2765044" y="38100"/>
                </a:lnTo>
                <a:lnTo>
                  <a:pt x="2717419" y="12700"/>
                </a:lnTo>
                <a:lnTo>
                  <a:pt x="2668270" y="0"/>
                </a:lnTo>
                <a:close/>
              </a:path>
              <a:path w="5234940" h="5219700">
                <a:moveTo>
                  <a:pt x="3571493" y="177800"/>
                </a:moveTo>
                <a:lnTo>
                  <a:pt x="3417442" y="177800"/>
                </a:lnTo>
                <a:lnTo>
                  <a:pt x="3363467" y="190500"/>
                </a:lnTo>
                <a:lnTo>
                  <a:pt x="3309492" y="190500"/>
                </a:lnTo>
                <a:lnTo>
                  <a:pt x="3255517" y="203200"/>
                </a:lnTo>
                <a:lnTo>
                  <a:pt x="3638930" y="203200"/>
                </a:lnTo>
                <a:lnTo>
                  <a:pt x="3619118" y="190500"/>
                </a:lnTo>
                <a:lnTo>
                  <a:pt x="3571493" y="177800"/>
                </a:lnTo>
                <a:close/>
              </a:path>
            </a:pathLst>
          </a:custGeom>
          <a:solidFill>
            <a:srgbClr val="F3F3F1"/>
          </a:solidFill>
        </p:spPr>
        <p:txBody>
          <a:bodyPr wrap="square" lIns="0" tIns="0" rIns="0" bIns="0" rtlCol="0"/>
          <a:lstStyle/>
          <a:p>
            <a:endParaRPr/>
          </a:p>
        </p:txBody>
      </p:sp>
      <p:sp>
        <p:nvSpPr>
          <p:cNvPr id="4" name="object 4"/>
          <p:cNvSpPr/>
          <p:nvPr/>
        </p:nvSpPr>
        <p:spPr>
          <a:xfrm>
            <a:off x="0" y="857250"/>
            <a:ext cx="212884" cy="5143500"/>
          </a:xfrm>
          <a:custGeom>
            <a:avLst/>
            <a:gdLst/>
            <a:ahLst/>
            <a:cxnLst/>
            <a:rect l="l" t="t" r="r" b="b"/>
            <a:pathLst>
              <a:path w="283845" h="6858000">
                <a:moveTo>
                  <a:pt x="0" y="6858000"/>
                </a:moveTo>
                <a:lnTo>
                  <a:pt x="283464" y="6858000"/>
                </a:lnTo>
                <a:lnTo>
                  <a:pt x="283464" y="0"/>
                </a:lnTo>
                <a:lnTo>
                  <a:pt x="0" y="0"/>
                </a:lnTo>
                <a:lnTo>
                  <a:pt x="0" y="6858000"/>
                </a:lnTo>
                <a:close/>
              </a:path>
            </a:pathLst>
          </a:custGeom>
          <a:solidFill>
            <a:srgbClr val="0A082D"/>
          </a:solidFill>
        </p:spPr>
        <p:txBody>
          <a:bodyPr wrap="square" lIns="0" tIns="0" rIns="0" bIns="0" rtlCol="0"/>
          <a:lstStyle/>
          <a:p>
            <a:endParaRPr/>
          </a:p>
        </p:txBody>
      </p:sp>
      <p:sp>
        <p:nvSpPr>
          <p:cNvPr id="5" name="object 5"/>
          <p:cNvSpPr txBox="1"/>
          <p:nvPr/>
        </p:nvSpPr>
        <p:spPr>
          <a:xfrm>
            <a:off x="3400996" y="2133203"/>
            <a:ext cx="2488883" cy="1394613"/>
          </a:xfrm>
          <a:prstGeom prst="rect">
            <a:avLst/>
          </a:prstGeom>
        </p:spPr>
        <p:txBody>
          <a:bodyPr vert="horz" wrap="square" lIns="0" tIns="9525" rIns="0" bIns="0" rtlCol="0">
            <a:spAutoFit/>
          </a:bodyPr>
          <a:lstStyle/>
          <a:p>
            <a:pPr marL="9525" marR="3810" indent="31909">
              <a:lnSpc>
                <a:spcPct val="150100"/>
              </a:lnSpc>
              <a:spcBef>
                <a:spcPts val="75"/>
              </a:spcBef>
              <a:tabLst>
                <a:tab pos="1512094" algn="l"/>
              </a:tabLst>
            </a:pPr>
            <a:r>
              <a:rPr sz="3000" spc="-4" dirty="0">
                <a:solidFill>
                  <a:srgbClr val="0A082D"/>
                </a:solidFill>
                <a:latin typeface="Arial"/>
                <a:cs typeface="Arial"/>
              </a:rPr>
              <a:t>T H</a:t>
            </a:r>
            <a:r>
              <a:rPr sz="3000" spc="-472" dirty="0">
                <a:solidFill>
                  <a:srgbClr val="0A082D"/>
                </a:solidFill>
                <a:latin typeface="Arial"/>
                <a:cs typeface="Arial"/>
              </a:rPr>
              <a:t> </a:t>
            </a:r>
            <a:r>
              <a:rPr sz="3000" spc="-4" dirty="0">
                <a:solidFill>
                  <a:srgbClr val="0A082D"/>
                </a:solidFill>
                <a:latin typeface="Arial"/>
                <a:cs typeface="Arial"/>
              </a:rPr>
              <a:t>E</a:t>
            </a:r>
            <a:r>
              <a:rPr sz="3000" spc="-240" dirty="0">
                <a:solidFill>
                  <a:srgbClr val="0A082D"/>
                </a:solidFill>
                <a:latin typeface="Arial"/>
                <a:cs typeface="Arial"/>
              </a:rPr>
              <a:t> </a:t>
            </a:r>
            <a:r>
              <a:rPr sz="3000" spc="-4" dirty="0">
                <a:solidFill>
                  <a:srgbClr val="0A082D"/>
                </a:solidFill>
                <a:latin typeface="Arial"/>
                <a:cs typeface="Arial"/>
              </a:rPr>
              <a:t>Y	A R</a:t>
            </a:r>
            <a:r>
              <a:rPr sz="3000" spc="-529" dirty="0">
                <a:solidFill>
                  <a:srgbClr val="0A082D"/>
                </a:solidFill>
                <a:latin typeface="Arial"/>
                <a:cs typeface="Arial"/>
              </a:rPr>
              <a:t> </a:t>
            </a:r>
            <a:r>
              <a:rPr sz="3000" spc="-4" dirty="0">
                <a:solidFill>
                  <a:srgbClr val="0A082D"/>
                </a:solidFill>
                <a:latin typeface="Arial"/>
                <a:cs typeface="Arial"/>
              </a:rPr>
              <a:t>E  C</a:t>
            </a:r>
            <a:r>
              <a:rPr sz="3000" spc="-251" dirty="0">
                <a:solidFill>
                  <a:srgbClr val="0A082D"/>
                </a:solidFill>
                <a:latin typeface="Arial"/>
                <a:cs typeface="Arial"/>
              </a:rPr>
              <a:t> </a:t>
            </a:r>
            <a:r>
              <a:rPr sz="3000" spc="-4" dirty="0">
                <a:solidFill>
                  <a:srgbClr val="0A082D"/>
                </a:solidFill>
                <a:latin typeface="Arial"/>
                <a:cs typeface="Arial"/>
              </a:rPr>
              <a:t>R</a:t>
            </a:r>
            <a:r>
              <a:rPr sz="3000" spc="-248" dirty="0">
                <a:solidFill>
                  <a:srgbClr val="0A082D"/>
                </a:solidFill>
                <a:latin typeface="Arial"/>
                <a:cs typeface="Arial"/>
              </a:rPr>
              <a:t> </a:t>
            </a:r>
            <a:r>
              <a:rPr sz="3000" spc="-4" dirty="0">
                <a:solidFill>
                  <a:srgbClr val="0A082D"/>
                </a:solidFill>
                <a:latin typeface="Arial"/>
                <a:cs typeface="Arial"/>
              </a:rPr>
              <a:t>E</a:t>
            </a:r>
            <a:r>
              <a:rPr sz="3000" spc="-248" dirty="0">
                <a:solidFill>
                  <a:srgbClr val="0A082D"/>
                </a:solidFill>
                <a:latin typeface="Arial"/>
                <a:cs typeface="Arial"/>
              </a:rPr>
              <a:t> </a:t>
            </a:r>
            <a:r>
              <a:rPr sz="3000" spc="-4" dirty="0">
                <a:solidFill>
                  <a:srgbClr val="0A082D"/>
                </a:solidFill>
                <a:latin typeface="Arial"/>
                <a:cs typeface="Arial"/>
              </a:rPr>
              <a:t>A</a:t>
            </a:r>
            <a:r>
              <a:rPr sz="3000" spc="-465" dirty="0">
                <a:solidFill>
                  <a:srgbClr val="0A082D"/>
                </a:solidFill>
                <a:latin typeface="Arial"/>
                <a:cs typeface="Arial"/>
              </a:rPr>
              <a:t> </a:t>
            </a:r>
            <a:r>
              <a:rPr sz="3000" spc="-4" dirty="0">
                <a:solidFill>
                  <a:srgbClr val="0A082D"/>
                </a:solidFill>
                <a:latin typeface="Arial"/>
                <a:cs typeface="Arial"/>
              </a:rPr>
              <a:t>T</a:t>
            </a:r>
            <a:r>
              <a:rPr sz="3000" spc="-251" dirty="0">
                <a:solidFill>
                  <a:srgbClr val="0A082D"/>
                </a:solidFill>
                <a:latin typeface="Arial"/>
                <a:cs typeface="Arial"/>
              </a:rPr>
              <a:t> </a:t>
            </a:r>
            <a:r>
              <a:rPr sz="3000" spc="-4" dirty="0">
                <a:solidFill>
                  <a:srgbClr val="0A082D"/>
                </a:solidFill>
                <a:latin typeface="Arial"/>
                <a:cs typeface="Arial"/>
              </a:rPr>
              <a:t>I</a:t>
            </a:r>
            <a:r>
              <a:rPr sz="3000" spc="-240" dirty="0">
                <a:solidFill>
                  <a:srgbClr val="0A082D"/>
                </a:solidFill>
                <a:latin typeface="Arial"/>
                <a:cs typeface="Arial"/>
              </a:rPr>
              <a:t> </a:t>
            </a:r>
            <a:r>
              <a:rPr sz="3000" spc="-4" dirty="0">
                <a:solidFill>
                  <a:srgbClr val="0A082D"/>
                </a:solidFill>
                <a:latin typeface="Arial"/>
                <a:cs typeface="Arial"/>
              </a:rPr>
              <a:t>N</a:t>
            </a:r>
            <a:r>
              <a:rPr sz="3000" spc="-251" dirty="0">
                <a:solidFill>
                  <a:srgbClr val="0A082D"/>
                </a:solidFill>
                <a:latin typeface="Arial"/>
                <a:cs typeface="Arial"/>
              </a:rPr>
              <a:t> </a:t>
            </a:r>
            <a:r>
              <a:rPr sz="3000" spc="-4" dirty="0">
                <a:solidFill>
                  <a:srgbClr val="0A082D"/>
                </a:solidFill>
                <a:latin typeface="Arial"/>
                <a:cs typeface="Arial"/>
              </a:rPr>
              <a:t>G</a:t>
            </a:r>
            <a:endParaRPr sz="3000">
              <a:latin typeface="Arial"/>
              <a:cs typeface="Arial"/>
            </a:endParaRPr>
          </a:p>
        </p:txBody>
      </p:sp>
      <p:sp>
        <p:nvSpPr>
          <p:cNvPr id="6" name="object 6"/>
          <p:cNvSpPr txBox="1"/>
          <p:nvPr/>
        </p:nvSpPr>
        <p:spPr>
          <a:xfrm>
            <a:off x="3119818" y="3734942"/>
            <a:ext cx="3050858" cy="470802"/>
          </a:xfrm>
          <a:prstGeom prst="rect">
            <a:avLst/>
          </a:prstGeom>
        </p:spPr>
        <p:txBody>
          <a:bodyPr vert="horz" wrap="square" lIns="0" tIns="9049" rIns="0" bIns="0" rtlCol="0">
            <a:spAutoFit/>
          </a:bodyPr>
          <a:lstStyle/>
          <a:p>
            <a:pPr marL="9525">
              <a:spcBef>
                <a:spcPts val="71"/>
              </a:spcBef>
            </a:pPr>
            <a:r>
              <a:rPr sz="3000" spc="-4" dirty="0">
                <a:solidFill>
                  <a:srgbClr val="0A082D"/>
                </a:solidFill>
                <a:latin typeface="Arial"/>
                <a:cs typeface="Arial"/>
              </a:rPr>
              <a:t>D</a:t>
            </a:r>
            <a:r>
              <a:rPr sz="3000" spc="-248" dirty="0">
                <a:solidFill>
                  <a:srgbClr val="0A082D"/>
                </a:solidFill>
                <a:latin typeface="Arial"/>
                <a:cs typeface="Arial"/>
              </a:rPr>
              <a:t> </a:t>
            </a:r>
            <a:r>
              <a:rPr sz="3000" spc="-4" dirty="0">
                <a:solidFill>
                  <a:srgbClr val="0A082D"/>
                </a:solidFill>
                <a:latin typeface="Arial"/>
                <a:cs typeface="Arial"/>
              </a:rPr>
              <a:t>I</a:t>
            </a:r>
            <a:r>
              <a:rPr sz="3000" spc="-240" dirty="0">
                <a:solidFill>
                  <a:srgbClr val="0A082D"/>
                </a:solidFill>
                <a:latin typeface="Arial"/>
                <a:cs typeface="Arial"/>
              </a:rPr>
              <a:t> </a:t>
            </a:r>
            <a:r>
              <a:rPr sz="3000" spc="-4" dirty="0">
                <a:solidFill>
                  <a:srgbClr val="0A082D"/>
                </a:solidFill>
                <a:latin typeface="Arial"/>
                <a:cs typeface="Arial"/>
              </a:rPr>
              <a:t>S</a:t>
            </a:r>
            <a:r>
              <a:rPr sz="3000" spc="-240" dirty="0">
                <a:solidFill>
                  <a:srgbClr val="0A082D"/>
                </a:solidFill>
                <a:latin typeface="Arial"/>
                <a:cs typeface="Arial"/>
              </a:rPr>
              <a:t> </a:t>
            </a:r>
            <a:r>
              <a:rPr sz="3000" spc="-4" dirty="0">
                <a:solidFill>
                  <a:srgbClr val="0A082D"/>
                </a:solidFill>
                <a:latin typeface="Arial"/>
                <a:cs typeface="Arial"/>
              </a:rPr>
              <a:t>R</a:t>
            </a:r>
            <a:r>
              <a:rPr sz="3000" spc="-248" dirty="0">
                <a:solidFill>
                  <a:srgbClr val="0A082D"/>
                </a:solidFill>
                <a:latin typeface="Arial"/>
                <a:cs typeface="Arial"/>
              </a:rPr>
              <a:t> </a:t>
            </a:r>
            <a:r>
              <a:rPr sz="3000" spc="-4" dirty="0">
                <a:solidFill>
                  <a:srgbClr val="0A082D"/>
                </a:solidFill>
                <a:latin typeface="Arial"/>
                <a:cs typeface="Arial"/>
              </a:rPr>
              <a:t>U</a:t>
            </a:r>
            <a:r>
              <a:rPr sz="3000" spc="-248" dirty="0">
                <a:solidFill>
                  <a:srgbClr val="0A082D"/>
                </a:solidFill>
                <a:latin typeface="Arial"/>
                <a:cs typeface="Arial"/>
              </a:rPr>
              <a:t> </a:t>
            </a:r>
            <a:r>
              <a:rPr sz="3000" spc="-4" dirty="0">
                <a:solidFill>
                  <a:srgbClr val="0A082D"/>
                </a:solidFill>
                <a:latin typeface="Arial"/>
                <a:cs typeface="Arial"/>
              </a:rPr>
              <a:t>P</a:t>
            </a:r>
            <a:r>
              <a:rPr sz="3000" spc="-240" dirty="0">
                <a:solidFill>
                  <a:srgbClr val="0A082D"/>
                </a:solidFill>
                <a:latin typeface="Arial"/>
                <a:cs typeface="Arial"/>
              </a:rPr>
              <a:t> </a:t>
            </a:r>
            <a:r>
              <a:rPr sz="3000" spc="-4" dirty="0">
                <a:solidFill>
                  <a:srgbClr val="0A082D"/>
                </a:solidFill>
                <a:latin typeface="Arial"/>
                <a:cs typeface="Arial"/>
              </a:rPr>
              <a:t>T</a:t>
            </a:r>
            <a:r>
              <a:rPr sz="3000" spc="-248" dirty="0">
                <a:solidFill>
                  <a:srgbClr val="0A082D"/>
                </a:solidFill>
                <a:latin typeface="Arial"/>
                <a:cs typeface="Arial"/>
              </a:rPr>
              <a:t> </a:t>
            </a:r>
            <a:r>
              <a:rPr sz="3000" spc="-4" dirty="0">
                <a:solidFill>
                  <a:srgbClr val="0A082D"/>
                </a:solidFill>
                <a:latin typeface="Arial"/>
                <a:cs typeface="Arial"/>
              </a:rPr>
              <a:t>I</a:t>
            </a:r>
            <a:r>
              <a:rPr sz="3000" spc="-240" dirty="0">
                <a:solidFill>
                  <a:srgbClr val="0A082D"/>
                </a:solidFill>
                <a:latin typeface="Arial"/>
                <a:cs typeface="Arial"/>
              </a:rPr>
              <a:t> </a:t>
            </a:r>
            <a:r>
              <a:rPr sz="3000" spc="-4" dirty="0">
                <a:solidFill>
                  <a:srgbClr val="0A082D"/>
                </a:solidFill>
                <a:latin typeface="Arial"/>
                <a:cs typeface="Arial"/>
              </a:rPr>
              <a:t>O</a:t>
            </a:r>
            <a:r>
              <a:rPr sz="3000" spc="-240" dirty="0">
                <a:solidFill>
                  <a:srgbClr val="0A082D"/>
                </a:solidFill>
                <a:latin typeface="Arial"/>
                <a:cs typeface="Arial"/>
              </a:rPr>
              <a:t> </a:t>
            </a:r>
            <a:r>
              <a:rPr sz="3000" spc="-4" dirty="0">
                <a:solidFill>
                  <a:srgbClr val="0A082D"/>
                </a:solidFill>
                <a:latin typeface="Arial"/>
                <a:cs typeface="Arial"/>
              </a:rPr>
              <a:t>N</a:t>
            </a:r>
            <a:endParaRPr sz="3000">
              <a:latin typeface="Arial"/>
              <a:cs typeface="Arial"/>
            </a:endParaRPr>
          </a:p>
        </p:txBody>
      </p:sp>
    </p:spTree>
    <p:extLst>
      <p:ext uri="{BB962C8B-B14F-4D97-AF65-F5344CB8AC3E}">
        <p14:creationId xmlns:p14="http://schemas.microsoft.com/office/powerpoint/2010/main" val="302881461"/>
      </p:ext>
    </p:extLst>
  </p:cSld>
  <p:clrMapOvr>
    <a:masterClrMapping/>
  </p:clrMapOvr>
  <p:transition spd="med">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752600" y="220301"/>
            <a:ext cx="6589199" cy="1280890"/>
          </a:xfrm>
        </p:spPr>
        <p:txBody>
          <a:bodyPr/>
          <a:lstStyle/>
          <a:p>
            <a:r>
              <a:rPr lang="en-MY" altLang="en-US" dirty="0">
                <a:ea typeface="ＭＳ Ｐゴシック" panose="020B0600070205080204" pitchFamily="34" charset="-128"/>
              </a:rPr>
              <a:t>Benefits and Limitations of</a:t>
            </a:r>
            <a:br>
              <a:rPr lang="en-MY" altLang="en-US" dirty="0">
                <a:ea typeface="ＭＳ Ｐゴシック" panose="020B0600070205080204" pitchFamily="34" charset="-128"/>
              </a:rPr>
            </a:br>
            <a:r>
              <a:rPr lang="en-MY" altLang="en-US" dirty="0">
                <a:ea typeface="ＭＳ Ｐゴシック" panose="020B0600070205080204" pitchFamily="34" charset="-128"/>
              </a:rPr>
              <a:t>Cooperative</a:t>
            </a: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81138"/>
            <a:ext cx="6858000" cy="476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2318383"/>
      </p:ext>
    </p:extLst>
  </p:cSld>
  <p:clrMapOvr>
    <a:masterClrMapping/>
  </p:clrMapOvr>
  <p:transition spd="med">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524000" y="319310"/>
            <a:ext cx="6589199" cy="1280890"/>
          </a:xfrm>
        </p:spPr>
        <p:txBody>
          <a:bodyPr/>
          <a:lstStyle/>
          <a:p>
            <a:r>
              <a:rPr lang="en-MY" altLang="en-US" dirty="0">
                <a:ea typeface="ＭＳ Ｐゴシック" panose="020B0600070205080204" pitchFamily="34" charset="-128"/>
              </a:rPr>
              <a:t>Benefits and Limitations of</a:t>
            </a:r>
            <a:br>
              <a:rPr lang="en-MY" altLang="en-US" dirty="0">
                <a:ea typeface="ＭＳ Ｐゴシック" panose="020B0600070205080204" pitchFamily="34" charset="-128"/>
              </a:rPr>
            </a:br>
            <a:r>
              <a:rPr lang="en-MY" altLang="en-US" dirty="0">
                <a:ea typeface="ＭＳ Ｐゴシック" panose="020B0600070205080204" pitchFamily="34" charset="-128"/>
              </a:rPr>
              <a:t>Cooperative (cont.)</a:t>
            </a:r>
          </a:p>
        </p:txBody>
      </p:sp>
      <p:pic>
        <p:nvPicPr>
          <p:cNvPr id="27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600200"/>
            <a:ext cx="7834312"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187626"/>
      </p:ext>
    </p:extLst>
  </p:cSld>
  <p:clrMapOvr>
    <a:masterClrMapping/>
  </p:clrMapOvr>
  <p:transition spd="med">
    <p:zoom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MY" altLang="en-US">
                <a:ea typeface="ＭＳ Ｐゴシック" panose="020B0600070205080204" pitchFamily="34" charset="-128"/>
              </a:rPr>
              <a:t>Registration Procedures</a:t>
            </a:r>
          </a:p>
        </p:txBody>
      </p:sp>
      <p:sp>
        <p:nvSpPr>
          <p:cNvPr id="11267" name="Content Placeholder 2"/>
          <p:cNvSpPr>
            <a:spLocks noGrp="1"/>
          </p:cNvSpPr>
          <p:nvPr>
            <p:ph idx="1"/>
          </p:nvPr>
        </p:nvSpPr>
        <p:spPr>
          <a:xfrm>
            <a:off x="533400" y="1905000"/>
            <a:ext cx="8229600" cy="4221163"/>
          </a:xfrm>
        </p:spPr>
        <p:txBody>
          <a:bodyPr/>
          <a:lstStyle/>
          <a:p>
            <a:pPr marL="0" indent="0">
              <a:buFont typeface="Wingdings" panose="05000000000000000000" pitchFamily="2" charset="2"/>
              <a:buNone/>
              <a:defRPr/>
            </a:pPr>
            <a:r>
              <a:rPr lang="en-MY" altLang="en-US" sz="2400" dirty="0">
                <a:ea typeface="ＭＳ Ｐゴシック" pitchFamily="34" charset="-128"/>
              </a:rPr>
              <a:t>A start-up entrepreneur will need to know where and how to register the business entity. There are only two places to register: </a:t>
            </a:r>
          </a:p>
          <a:p>
            <a:pPr marL="446088" indent="-446088">
              <a:defRPr/>
            </a:pPr>
            <a:r>
              <a:rPr lang="en-MY" altLang="en-US" sz="2400" dirty="0">
                <a:ea typeface="ＭＳ Ｐゴシック" pitchFamily="34" charset="-128"/>
              </a:rPr>
              <a:t>the Companies Commission of Malaysia, or </a:t>
            </a:r>
          </a:p>
          <a:p>
            <a:pPr marL="446088" indent="-446088">
              <a:defRPr/>
            </a:pPr>
            <a:r>
              <a:rPr lang="en-MY" altLang="en-US" sz="2400" dirty="0">
                <a:ea typeface="ＭＳ Ｐゴシック" pitchFamily="34" charset="-128"/>
              </a:rPr>
              <a:t>the Cooperative Commission of Malaysia. </a:t>
            </a:r>
          </a:p>
          <a:p>
            <a:pPr marL="0" indent="0">
              <a:buFont typeface="Wingdings" panose="05000000000000000000" pitchFamily="2" charset="2"/>
              <a:buNone/>
              <a:defRPr/>
            </a:pPr>
            <a:r>
              <a:rPr lang="en-MY" altLang="en-US" sz="2400" dirty="0">
                <a:ea typeface="ＭＳ Ｐゴシック" pitchFamily="34" charset="-128"/>
              </a:rPr>
              <a:t>For more details, visit the websites available: www.ssm.com.my and www.skm.com.my.</a:t>
            </a:r>
          </a:p>
          <a:p>
            <a:pPr marL="0" indent="0">
              <a:defRPr/>
            </a:pPr>
            <a:endParaRPr lang="en-MY" altLang="en-US" dirty="0">
              <a:ea typeface="ＭＳ Ｐゴシック" pitchFamily="34" charset="-128"/>
            </a:endParaRPr>
          </a:p>
          <a:p>
            <a:pPr lvl="1">
              <a:defRPr/>
            </a:pPr>
            <a:endParaRPr lang="en-MY" altLang="en-US" dirty="0">
              <a:ea typeface="ＭＳ Ｐゴシック" pitchFamily="34" charset="-128"/>
            </a:endParaRPr>
          </a:p>
          <a:p>
            <a:pPr marL="0" indent="0">
              <a:buFont typeface="Wingdings" panose="05000000000000000000" pitchFamily="2" charset="2"/>
              <a:buNone/>
              <a:defRPr/>
            </a:pPr>
            <a:endParaRPr lang="en-MY" altLang="en-US" dirty="0">
              <a:ea typeface="ＭＳ Ｐゴシック" pitchFamily="34" charset="-128"/>
            </a:endParaRPr>
          </a:p>
        </p:txBody>
      </p:sp>
    </p:spTree>
    <p:extLst>
      <p:ext uri="{BB962C8B-B14F-4D97-AF65-F5344CB8AC3E}">
        <p14:creationId xmlns:p14="http://schemas.microsoft.com/office/powerpoint/2010/main" val="1050634538"/>
      </p:ext>
    </p:extLst>
  </p:cSld>
  <p:clrMapOvr>
    <a:masterClrMapping/>
  </p:clrMapOvr>
  <p:transition spd="med">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349" y="1239499"/>
            <a:ext cx="28880" cy="63536"/>
          </a:xfrm>
          <a:custGeom>
            <a:avLst/>
            <a:gdLst/>
            <a:ahLst/>
            <a:cxnLst/>
            <a:rect l="l" t="t" r="r" b="b"/>
            <a:pathLst>
              <a:path w="63500" h="139700">
                <a:moveTo>
                  <a:pt x="63254" y="0"/>
                </a:moveTo>
                <a:lnTo>
                  <a:pt x="40773" y="0"/>
                </a:lnTo>
                <a:lnTo>
                  <a:pt x="35913" y="13357"/>
                </a:lnTo>
                <a:lnTo>
                  <a:pt x="26653" y="21958"/>
                </a:lnTo>
                <a:lnTo>
                  <a:pt x="14260" y="26494"/>
                </a:lnTo>
                <a:lnTo>
                  <a:pt x="0" y="27653"/>
                </a:lnTo>
                <a:lnTo>
                  <a:pt x="0" y="48930"/>
                </a:lnTo>
                <a:lnTo>
                  <a:pt x="35004" y="48930"/>
                </a:lnTo>
                <a:lnTo>
                  <a:pt x="35004" y="139241"/>
                </a:lnTo>
                <a:lnTo>
                  <a:pt x="63254" y="139241"/>
                </a:lnTo>
                <a:lnTo>
                  <a:pt x="63254" y="0"/>
                </a:lnTo>
                <a:close/>
              </a:path>
            </a:pathLst>
          </a:custGeom>
          <a:solidFill>
            <a:srgbClr val="57585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 name="object 4"/>
          <p:cNvSpPr/>
          <p:nvPr/>
        </p:nvSpPr>
        <p:spPr>
          <a:xfrm>
            <a:off x="4661596" y="2585235"/>
            <a:ext cx="2849574" cy="1478648"/>
          </a:xfrm>
          <a:custGeom>
            <a:avLst/>
            <a:gdLst/>
            <a:ahLst/>
            <a:cxnLst/>
            <a:rect l="l" t="t" r="r" b="b"/>
            <a:pathLst>
              <a:path w="6265544" h="3251200">
                <a:moveTo>
                  <a:pt x="6156503" y="1650672"/>
                </a:moveTo>
                <a:lnTo>
                  <a:pt x="5896647" y="1830080"/>
                </a:lnTo>
                <a:lnTo>
                  <a:pt x="5938290" y="1890403"/>
                </a:lnTo>
                <a:lnTo>
                  <a:pt x="6198146" y="1710984"/>
                </a:lnTo>
                <a:lnTo>
                  <a:pt x="6156503" y="1650672"/>
                </a:lnTo>
                <a:close/>
              </a:path>
              <a:path w="6265544" h="3251200">
                <a:moveTo>
                  <a:pt x="6223862" y="1604160"/>
                </a:moveTo>
                <a:lnTo>
                  <a:pt x="6186502" y="1629960"/>
                </a:lnTo>
                <a:lnTo>
                  <a:pt x="6228145" y="1690273"/>
                </a:lnTo>
                <a:lnTo>
                  <a:pt x="6265505" y="1664472"/>
                </a:lnTo>
                <a:lnTo>
                  <a:pt x="6223862" y="1604160"/>
                </a:lnTo>
                <a:close/>
              </a:path>
              <a:path w="6265544" h="3251200">
                <a:moveTo>
                  <a:pt x="5397971" y="2174384"/>
                </a:moveTo>
                <a:lnTo>
                  <a:pt x="5271232" y="2261878"/>
                </a:lnTo>
                <a:lnTo>
                  <a:pt x="5312874" y="2322201"/>
                </a:lnTo>
                <a:lnTo>
                  <a:pt x="5439614" y="2234696"/>
                </a:lnTo>
                <a:lnTo>
                  <a:pt x="5397971" y="2174384"/>
                </a:lnTo>
                <a:close/>
              </a:path>
              <a:path w="6265544" h="3251200">
                <a:moveTo>
                  <a:pt x="5639042" y="2007938"/>
                </a:moveTo>
                <a:lnTo>
                  <a:pt x="5433091" y="2150133"/>
                </a:lnTo>
                <a:lnTo>
                  <a:pt x="5474733" y="2210445"/>
                </a:lnTo>
                <a:lnTo>
                  <a:pt x="5680685" y="2068251"/>
                </a:lnTo>
                <a:lnTo>
                  <a:pt x="5639042" y="2007938"/>
                </a:lnTo>
                <a:close/>
              </a:path>
              <a:path w="6265544" h="3251200">
                <a:moveTo>
                  <a:pt x="5853717" y="1859723"/>
                </a:moveTo>
                <a:lnTo>
                  <a:pt x="5660173" y="1993342"/>
                </a:lnTo>
                <a:lnTo>
                  <a:pt x="5701826" y="2053665"/>
                </a:lnTo>
                <a:lnTo>
                  <a:pt x="5895359" y="1920035"/>
                </a:lnTo>
                <a:lnTo>
                  <a:pt x="5853717" y="1859723"/>
                </a:lnTo>
                <a:close/>
              </a:path>
              <a:path w="6265544" h="3251200">
                <a:moveTo>
                  <a:pt x="1064899" y="3165631"/>
                </a:moveTo>
                <a:lnTo>
                  <a:pt x="1013812" y="3180081"/>
                </a:lnTo>
                <a:lnTo>
                  <a:pt x="1033759" y="3250613"/>
                </a:lnTo>
                <a:lnTo>
                  <a:pt x="1084846" y="3236152"/>
                </a:lnTo>
                <a:lnTo>
                  <a:pt x="1064899" y="3165631"/>
                </a:lnTo>
                <a:close/>
              </a:path>
              <a:path w="6265544" h="3251200">
                <a:moveTo>
                  <a:pt x="1461253" y="3053498"/>
                </a:moveTo>
                <a:lnTo>
                  <a:pt x="1105913" y="3154019"/>
                </a:lnTo>
                <a:lnTo>
                  <a:pt x="1125871" y="3224551"/>
                </a:lnTo>
                <a:lnTo>
                  <a:pt x="1481200" y="3124020"/>
                </a:lnTo>
                <a:lnTo>
                  <a:pt x="1461253" y="3053498"/>
                </a:lnTo>
                <a:close/>
              </a:path>
              <a:path w="6265544" h="3251200">
                <a:moveTo>
                  <a:pt x="1784605" y="2962024"/>
                </a:moveTo>
                <a:lnTo>
                  <a:pt x="1519964" y="3036891"/>
                </a:lnTo>
                <a:lnTo>
                  <a:pt x="1539911" y="3107413"/>
                </a:lnTo>
                <a:lnTo>
                  <a:pt x="1804562" y="3032546"/>
                </a:lnTo>
                <a:lnTo>
                  <a:pt x="1784605" y="2962024"/>
                </a:lnTo>
                <a:close/>
              </a:path>
              <a:path w="6265544" h="3251200">
                <a:moveTo>
                  <a:pt x="2095129" y="2874174"/>
                </a:moveTo>
                <a:lnTo>
                  <a:pt x="1813504" y="2953847"/>
                </a:lnTo>
                <a:lnTo>
                  <a:pt x="1833462" y="3024379"/>
                </a:lnTo>
                <a:lnTo>
                  <a:pt x="2115087" y="2944706"/>
                </a:lnTo>
                <a:lnTo>
                  <a:pt x="2095129" y="2874174"/>
                </a:lnTo>
                <a:close/>
              </a:path>
              <a:path w="6265544" h="3251200">
                <a:moveTo>
                  <a:pt x="2316463" y="2811568"/>
                </a:moveTo>
                <a:lnTo>
                  <a:pt x="2143159" y="2860593"/>
                </a:lnTo>
                <a:lnTo>
                  <a:pt x="2163106" y="2931125"/>
                </a:lnTo>
                <a:lnTo>
                  <a:pt x="2336421" y="2882100"/>
                </a:lnTo>
                <a:lnTo>
                  <a:pt x="2316463" y="2811568"/>
                </a:lnTo>
                <a:close/>
              </a:path>
              <a:path w="6265544" h="3251200">
                <a:moveTo>
                  <a:pt x="3582718" y="0"/>
                </a:moveTo>
                <a:lnTo>
                  <a:pt x="3509788" y="7329"/>
                </a:lnTo>
                <a:lnTo>
                  <a:pt x="3515170" y="60940"/>
                </a:lnTo>
                <a:lnTo>
                  <a:pt x="3588100" y="53621"/>
                </a:lnTo>
                <a:lnTo>
                  <a:pt x="3582718" y="0"/>
                </a:lnTo>
                <a:close/>
              </a:path>
              <a:path w="6265544" h="3251200">
                <a:moveTo>
                  <a:pt x="3592424" y="96656"/>
                </a:moveTo>
                <a:lnTo>
                  <a:pt x="3519494" y="103986"/>
                </a:lnTo>
                <a:lnTo>
                  <a:pt x="3556928" y="476875"/>
                </a:lnTo>
                <a:lnTo>
                  <a:pt x="3629858" y="469556"/>
                </a:lnTo>
                <a:lnTo>
                  <a:pt x="3592424" y="96656"/>
                </a:lnTo>
                <a:close/>
              </a:path>
              <a:path w="6265544" h="3251200">
                <a:moveTo>
                  <a:pt x="3636046" y="531167"/>
                </a:moveTo>
                <a:lnTo>
                  <a:pt x="3563116" y="538486"/>
                </a:lnTo>
                <a:lnTo>
                  <a:pt x="3590990" y="816205"/>
                </a:lnTo>
                <a:lnTo>
                  <a:pt x="3663919" y="808886"/>
                </a:lnTo>
                <a:lnTo>
                  <a:pt x="3636046" y="531167"/>
                </a:lnTo>
                <a:close/>
              </a:path>
              <a:path w="6265544" h="3251200">
                <a:moveTo>
                  <a:pt x="3666966" y="839210"/>
                </a:moveTo>
                <a:lnTo>
                  <a:pt x="3594037" y="846529"/>
                </a:lnTo>
                <a:lnTo>
                  <a:pt x="3623701" y="1142069"/>
                </a:lnTo>
                <a:lnTo>
                  <a:pt x="3696630" y="1134750"/>
                </a:lnTo>
                <a:lnTo>
                  <a:pt x="3666966" y="839210"/>
                </a:lnTo>
                <a:close/>
              </a:path>
              <a:path w="6265544" h="3251200">
                <a:moveTo>
                  <a:pt x="3701688" y="1185147"/>
                </a:moveTo>
                <a:lnTo>
                  <a:pt x="3628758" y="1192466"/>
                </a:lnTo>
                <a:lnTo>
                  <a:pt x="3647019" y="1374335"/>
                </a:lnTo>
                <a:lnTo>
                  <a:pt x="3719949" y="1367015"/>
                </a:lnTo>
                <a:lnTo>
                  <a:pt x="3701688" y="1185147"/>
                </a:lnTo>
                <a:close/>
              </a:path>
              <a:path w="6265544" h="3251200">
                <a:moveTo>
                  <a:pt x="2406450" y="1478625"/>
                </a:moveTo>
                <a:lnTo>
                  <a:pt x="2346263" y="1520466"/>
                </a:lnTo>
                <a:lnTo>
                  <a:pt x="2432114" y="1643970"/>
                </a:lnTo>
                <a:lnTo>
                  <a:pt x="2492301" y="1602129"/>
                </a:lnTo>
                <a:lnTo>
                  <a:pt x="2406450" y="1478625"/>
                </a:lnTo>
                <a:close/>
              </a:path>
              <a:path w="6265544" h="3251200">
                <a:moveTo>
                  <a:pt x="2243146" y="1243721"/>
                </a:moveTo>
                <a:lnTo>
                  <a:pt x="2182959" y="1285552"/>
                </a:lnTo>
                <a:lnTo>
                  <a:pt x="2322473" y="1486237"/>
                </a:lnTo>
                <a:lnTo>
                  <a:pt x="2382660" y="1444406"/>
                </a:lnTo>
                <a:lnTo>
                  <a:pt x="2243146" y="1243721"/>
                </a:lnTo>
                <a:close/>
              </a:path>
              <a:path w="6265544" h="3251200">
                <a:moveTo>
                  <a:pt x="2097726" y="1034533"/>
                </a:moveTo>
                <a:lnTo>
                  <a:pt x="2037540" y="1076365"/>
                </a:lnTo>
                <a:lnTo>
                  <a:pt x="2168635" y="1264956"/>
                </a:lnTo>
                <a:lnTo>
                  <a:pt x="2228822" y="1223125"/>
                </a:lnTo>
                <a:lnTo>
                  <a:pt x="2097726" y="1034533"/>
                </a:lnTo>
                <a:close/>
              </a:path>
              <a:path w="6265544" h="3251200">
                <a:moveTo>
                  <a:pt x="1892612" y="739474"/>
                </a:moveTo>
                <a:lnTo>
                  <a:pt x="1832425" y="781316"/>
                </a:lnTo>
                <a:lnTo>
                  <a:pt x="2008462" y="1034533"/>
                </a:lnTo>
                <a:lnTo>
                  <a:pt x="2068638" y="992692"/>
                </a:lnTo>
                <a:lnTo>
                  <a:pt x="1892612" y="739474"/>
                </a:lnTo>
                <a:close/>
              </a:path>
              <a:path w="6265544" h="3251200">
                <a:moveTo>
                  <a:pt x="1846969" y="673832"/>
                </a:moveTo>
                <a:lnTo>
                  <a:pt x="1786793" y="715674"/>
                </a:lnTo>
                <a:lnTo>
                  <a:pt x="1812101" y="752081"/>
                </a:lnTo>
                <a:lnTo>
                  <a:pt x="1872288" y="710240"/>
                </a:lnTo>
                <a:lnTo>
                  <a:pt x="1846969" y="673832"/>
                </a:lnTo>
                <a:close/>
              </a:path>
              <a:path w="6265544" h="3251200">
                <a:moveTo>
                  <a:pt x="18868" y="1727088"/>
                </a:moveTo>
                <a:lnTo>
                  <a:pt x="0" y="1797913"/>
                </a:lnTo>
                <a:lnTo>
                  <a:pt x="88740" y="1821557"/>
                </a:lnTo>
                <a:lnTo>
                  <a:pt x="107609" y="1750732"/>
                </a:lnTo>
                <a:lnTo>
                  <a:pt x="18868" y="1727088"/>
                </a:lnTo>
                <a:close/>
              </a:path>
              <a:path w="6265544" h="3251200">
                <a:moveTo>
                  <a:pt x="178863" y="1769715"/>
                </a:moveTo>
                <a:lnTo>
                  <a:pt x="159995" y="1840540"/>
                </a:lnTo>
                <a:lnTo>
                  <a:pt x="777222" y="2005017"/>
                </a:lnTo>
                <a:lnTo>
                  <a:pt x="796101" y="1934192"/>
                </a:lnTo>
                <a:lnTo>
                  <a:pt x="178863" y="1769715"/>
                </a:lnTo>
                <a:close/>
              </a:path>
              <a:path w="6265544" h="3251200">
                <a:moveTo>
                  <a:pt x="898077" y="1961374"/>
                </a:moveTo>
                <a:lnTo>
                  <a:pt x="879198" y="2032199"/>
                </a:lnTo>
                <a:lnTo>
                  <a:pt x="1338901" y="2154709"/>
                </a:lnTo>
                <a:lnTo>
                  <a:pt x="1357780" y="2083884"/>
                </a:lnTo>
                <a:lnTo>
                  <a:pt x="898077" y="1961374"/>
                </a:lnTo>
                <a:close/>
              </a:path>
              <a:path w="6265544" h="3251200">
                <a:moveTo>
                  <a:pt x="1407978" y="2097255"/>
                </a:moveTo>
                <a:lnTo>
                  <a:pt x="1389099" y="2168080"/>
                </a:lnTo>
                <a:lnTo>
                  <a:pt x="1878288" y="2298453"/>
                </a:lnTo>
                <a:lnTo>
                  <a:pt x="1897167" y="2227628"/>
                </a:lnTo>
                <a:lnTo>
                  <a:pt x="1407978" y="2097255"/>
                </a:lnTo>
                <a:close/>
              </a:path>
              <a:path w="6265544" h="3251200">
                <a:moveTo>
                  <a:pt x="1980588" y="2249847"/>
                </a:moveTo>
                <a:lnTo>
                  <a:pt x="1961709" y="2320672"/>
                </a:lnTo>
                <a:lnTo>
                  <a:pt x="2262747" y="2400900"/>
                </a:lnTo>
                <a:lnTo>
                  <a:pt x="2281626" y="2330075"/>
                </a:lnTo>
                <a:lnTo>
                  <a:pt x="1980588" y="2249847"/>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 name="object 5"/>
          <p:cNvSpPr/>
          <p:nvPr/>
        </p:nvSpPr>
        <p:spPr>
          <a:xfrm>
            <a:off x="4910518" y="2173365"/>
            <a:ext cx="894698" cy="901051"/>
          </a:xfrm>
          <a:custGeom>
            <a:avLst/>
            <a:gdLst/>
            <a:ahLst/>
            <a:cxnLst/>
            <a:rect l="l" t="t" r="r" b="b"/>
            <a:pathLst>
              <a:path w="1967229" h="1981200">
                <a:moveTo>
                  <a:pt x="983446" y="0"/>
                </a:moveTo>
                <a:lnTo>
                  <a:pt x="935797" y="1142"/>
                </a:lnTo>
                <a:lnTo>
                  <a:pt x="888733" y="4533"/>
                </a:lnTo>
                <a:lnTo>
                  <a:pt x="842306" y="10122"/>
                </a:lnTo>
                <a:lnTo>
                  <a:pt x="796567" y="17857"/>
                </a:lnTo>
                <a:lnTo>
                  <a:pt x="751569" y="27686"/>
                </a:lnTo>
                <a:lnTo>
                  <a:pt x="707361" y="39557"/>
                </a:lnTo>
                <a:lnTo>
                  <a:pt x="663997" y="53418"/>
                </a:lnTo>
                <a:lnTo>
                  <a:pt x="621526" y="69217"/>
                </a:lnTo>
                <a:lnTo>
                  <a:pt x="580002" y="86902"/>
                </a:lnTo>
                <a:lnTo>
                  <a:pt x="539475" y="106422"/>
                </a:lnTo>
                <a:lnTo>
                  <a:pt x="499998" y="127725"/>
                </a:lnTo>
                <a:lnTo>
                  <a:pt x="461620" y="150758"/>
                </a:lnTo>
                <a:lnTo>
                  <a:pt x="424395" y="175471"/>
                </a:lnTo>
                <a:lnTo>
                  <a:pt x="388373" y="201810"/>
                </a:lnTo>
                <a:lnTo>
                  <a:pt x="353606" y="229724"/>
                </a:lnTo>
                <a:lnTo>
                  <a:pt x="320145" y="259162"/>
                </a:lnTo>
                <a:lnTo>
                  <a:pt x="288043" y="290071"/>
                </a:lnTo>
                <a:lnTo>
                  <a:pt x="257350" y="322399"/>
                </a:lnTo>
                <a:lnTo>
                  <a:pt x="228118" y="356095"/>
                </a:lnTo>
                <a:lnTo>
                  <a:pt x="200399" y="391106"/>
                </a:lnTo>
                <a:lnTo>
                  <a:pt x="174244" y="427382"/>
                </a:lnTo>
                <a:lnTo>
                  <a:pt x="149705" y="464869"/>
                </a:lnTo>
                <a:lnTo>
                  <a:pt x="126832" y="503517"/>
                </a:lnTo>
                <a:lnTo>
                  <a:pt x="105679" y="543272"/>
                </a:lnTo>
                <a:lnTo>
                  <a:pt x="86295" y="584084"/>
                </a:lnTo>
                <a:lnTo>
                  <a:pt x="68733" y="625901"/>
                </a:lnTo>
                <a:lnTo>
                  <a:pt x="53044" y="668670"/>
                </a:lnTo>
                <a:lnTo>
                  <a:pt x="39280" y="712340"/>
                </a:lnTo>
                <a:lnTo>
                  <a:pt x="27493" y="756858"/>
                </a:lnTo>
                <a:lnTo>
                  <a:pt x="17732" y="802174"/>
                </a:lnTo>
                <a:lnTo>
                  <a:pt x="10052" y="848234"/>
                </a:lnTo>
                <a:lnTo>
                  <a:pt x="4501" y="894988"/>
                </a:lnTo>
                <a:lnTo>
                  <a:pt x="1134" y="942383"/>
                </a:lnTo>
                <a:lnTo>
                  <a:pt x="0" y="990367"/>
                </a:lnTo>
                <a:lnTo>
                  <a:pt x="1134" y="1038352"/>
                </a:lnTo>
                <a:lnTo>
                  <a:pt x="4501" y="1085747"/>
                </a:lnTo>
                <a:lnTo>
                  <a:pt x="10052" y="1132500"/>
                </a:lnTo>
                <a:lnTo>
                  <a:pt x="17732" y="1178561"/>
                </a:lnTo>
                <a:lnTo>
                  <a:pt x="27493" y="1223876"/>
                </a:lnTo>
                <a:lnTo>
                  <a:pt x="39280" y="1268395"/>
                </a:lnTo>
                <a:lnTo>
                  <a:pt x="53044" y="1312065"/>
                </a:lnTo>
                <a:lnTo>
                  <a:pt x="68733" y="1354834"/>
                </a:lnTo>
                <a:lnTo>
                  <a:pt x="86295" y="1396650"/>
                </a:lnTo>
                <a:lnTo>
                  <a:pt x="105679" y="1437462"/>
                </a:lnTo>
                <a:lnTo>
                  <a:pt x="126832" y="1477218"/>
                </a:lnTo>
                <a:lnTo>
                  <a:pt x="149705" y="1515865"/>
                </a:lnTo>
                <a:lnTo>
                  <a:pt x="174244" y="1553353"/>
                </a:lnTo>
                <a:lnTo>
                  <a:pt x="200399" y="1589628"/>
                </a:lnTo>
                <a:lnTo>
                  <a:pt x="228118" y="1624640"/>
                </a:lnTo>
                <a:lnTo>
                  <a:pt x="257350" y="1658336"/>
                </a:lnTo>
                <a:lnTo>
                  <a:pt x="288043" y="1690664"/>
                </a:lnTo>
                <a:lnTo>
                  <a:pt x="320145" y="1721573"/>
                </a:lnTo>
                <a:lnTo>
                  <a:pt x="353606" y="1751010"/>
                </a:lnTo>
                <a:lnTo>
                  <a:pt x="388373" y="1778925"/>
                </a:lnTo>
                <a:lnTo>
                  <a:pt x="424395" y="1805264"/>
                </a:lnTo>
                <a:lnTo>
                  <a:pt x="461620" y="1829976"/>
                </a:lnTo>
                <a:lnTo>
                  <a:pt x="499998" y="1853009"/>
                </a:lnTo>
                <a:lnTo>
                  <a:pt x="539475" y="1874312"/>
                </a:lnTo>
                <a:lnTo>
                  <a:pt x="580002" y="1893832"/>
                </a:lnTo>
                <a:lnTo>
                  <a:pt x="621526" y="1911518"/>
                </a:lnTo>
                <a:lnTo>
                  <a:pt x="663997" y="1927317"/>
                </a:lnTo>
                <a:lnTo>
                  <a:pt x="707361" y="1941178"/>
                </a:lnTo>
                <a:lnTo>
                  <a:pt x="751569" y="1953048"/>
                </a:lnTo>
                <a:lnTo>
                  <a:pt x="796567" y="1962877"/>
                </a:lnTo>
                <a:lnTo>
                  <a:pt x="842306" y="1970612"/>
                </a:lnTo>
                <a:lnTo>
                  <a:pt x="888733" y="1976201"/>
                </a:lnTo>
                <a:lnTo>
                  <a:pt x="935797" y="1979593"/>
                </a:lnTo>
                <a:lnTo>
                  <a:pt x="983446" y="1980735"/>
                </a:lnTo>
                <a:lnTo>
                  <a:pt x="1031095" y="1979593"/>
                </a:lnTo>
                <a:lnTo>
                  <a:pt x="1078159" y="1976201"/>
                </a:lnTo>
                <a:lnTo>
                  <a:pt x="1124586" y="1970612"/>
                </a:lnTo>
                <a:lnTo>
                  <a:pt x="1170325" y="1962877"/>
                </a:lnTo>
                <a:lnTo>
                  <a:pt x="1215324" y="1953048"/>
                </a:lnTo>
                <a:lnTo>
                  <a:pt x="1259532" y="1941178"/>
                </a:lnTo>
                <a:lnTo>
                  <a:pt x="1302897" y="1927317"/>
                </a:lnTo>
                <a:lnTo>
                  <a:pt x="1345367" y="1911518"/>
                </a:lnTo>
                <a:lnTo>
                  <a:pt x="1386892" y="1893832"/>
                </a:lnTo>
                <a:lnTo>
                  <a:pt x="1427419" y="1874312"/>
                </a:lnTo>
                <a:lnTo>
                  <a:pt x="1466897" y="1853009"/>
                </a:lnTo>
                <a:lnTo>
                  <a:pt x="1505275" y="1829976"/>
                </a:lnTo>
                <a:lnTo>
                  <a:pt x="1542501" y="1805264"/>
                </a:lnTo>
                <a:lnTo>
                  <a:pt x="1578523" y="1778925"/>
                </a:lnTo>
                <a:lnTo>
                  <a:pt x="1613290" y="1751010"/>
                </a:lnTo>
                <a:lnTo>
                  <a:pt x="1646751" y="1721573"/>
                </a:lnTo>
                <a:lnTo>
                  <a:pt x="1678854" y="1690664"/>
                </a:lnTo>
                <a:lnTo>
                  <a:pt x="1709547" y="1658336"/>
                </a:lnTo>
                <a:lnTo>
                  <a:pt x="1738780" y="1624640"/>
                </a:lnTo>
                <a:lnTo>
                  <a:pt x="1766499" y="1589628"/>
                </a:lnTo>
                <a:lnTo>
                  <a:pt x="1792655" y="1553353"/>
                </a:lnTo>
                <a:lnTo>
                  <a:pt x="1817195" y="1515865"/>
                </a:lnTo>
                <a:lnTo>
                  <a:pt x="1840068" y="1477218"/>
                </a:lnTo>
                <a:lnTo>
                  <a:pt x="1861222" y="1437462"/>
                </a:lnTo>
                <a:lnTo>
                  <a:pt x="1880606" y="1396650"/>
                </a:lnTo>
                <a:lnTo>
                  <a:pt x="1898168" y="1354834"/>
                </a:lnTo>
                <a:lnTo>
                  <a:pt x="1913857" y="1312065"/>
                </a:lnTo>
                <a:lnTo>
                  <a:pt x="1927621" y="1268395"/>
                </a:lnTo>
                <a:lnTo>
                  <a:pt x="1939409" y="1223876"/>
                </a:lnTo>
                <a:lnTo>
                  <a:pt x="1949170" y="1178561"/>
                </a:lnTo>
                <a:lnTo>
                  <a:pt x="1956851" y="1132500"/>
                </a:lnTo>
                <a:lnTo>
                  <a:pt x="1962401" y="1085747"/>
                </a:lnTo>
                <a:lnTo>
                  <a:pt x="1965769" y="1038352"/>
                </a:lnTo>
                <a:lnTo>
                  <a:pt x="1966903" y="990367"/>
                </a:lnTo>
                <a:lnTo>
                  <a:pt x="1965769" y="942383"/>
                </a:lnTo>
                <a:lnTo>
                  <a:pt x="1962401" y="894988"/>
                </a:lnTo>
                <a:lnTo>
                  <a:pt x="1956851" y="848234"/>
                </a:lnTo>
                <a:lnTo>
                  <a:pt x="1949170" y="802174"/>
                </a:lnTo>
                <a:lnTo>
                  <a:pt x="1939409" y="756858"/>
                </a:lnTo>
                <a:lnTo>
                  <a:pt x="1927621" y="712340"/>
                </a:lnTo>
                <a:lnTo>
                  <a:pt x="1913857" y="668670"/>
                </a:lnTo>
                <a:lnTo>
                  <a:pt x="1898168" y="625901"/>
                </a:lnTo>
                <a:lnTo>
                  <a:pt x="1880606" y="584084"/>
                </a:lnTo>
                <a:lnTo>
                  <a:pt x="1861222" y="543272"/>
                </a:lnTo>
                <a:lnTo>
                  <a:pt x="1840068" y="503517"/>
                </a:lnTo>
                <a:lnTo>
                  <a:pt x="1817195" y="464869"/>
                </a:lnTo>
                <a:lnTo>
                  <a:pt x="1792655" y="427382"/>
                </a:lnTo>
                <a:lnTo>
                  <a:pt x="1766499" y="391106"/>
                </a:lnTo>
                <a:lnTo>
                  <a:pt x="1738780" y="356095"/>
                </a:lnTo>
                <a:lnTo>
                  <a:pt x="1709547" y="322399"/>
                </a:lnTo>
                <a:lnTo>
                  <a:pt x="1678854" y="290071"/>
                </a:lnTo>
                <a:lnTo>
                  <a:pt x="1646751" y="259162"/>
                </a:lnTo>
                <a:lnTo>
                  <a:pt x="1613290" y="229724"/>
                </a:lnTo>
                <a:lnTo>
                  <a:pt x="1578523" y="201810"/>
                </a:lnTo>
                <a:lnTo>
                  <a:pt x="1542501" y="175471"/>
                </a:lnTo>
                <a:lnTo>
                  <a:pt x="1505275" y="150758"/>
                </a:lnTo>
                <a:lnTo>
                  <a:pt x="1466897" y="127725"/>
                </a:lnTo>
                <a:lnTo>
                  <a:pt x="1427419" y="106422"/>
                </a:lnTo>
                <a:lnTo>
                  <a:pt x="1386892" y="86902"/>
                </a:lnTo>
                <a:lnTo>
                  <a:pt x="1345367" y="69217"/>
                </a:lnTo>
                <a:lnTo>
                  <a:pt x="1302897" y="53418"/>
                </a:lnTo>
                <a:lnTo>
                  <a:pt x="1259532" y="39557"/>
                </a:lnTo>
                <a:lnTo>
                  <a:pt x="1215324" y="27686"/>
                </a:lnTo>
                <a:lnTo>
                  <a:pt x="1170325" y="17857"/>
                </a:lnTo>
                <a:lnTo>
                  <a:pt x="1124586" y="10122"/>
                </a:lnTo>
                <a:lnTo>
                  <a:pt x="1078159" y="4533"/>
                </a:lnTo>
                <a:lnTo>
                  <a:pt x="1031095" y="1142"/>
                </a:lnTo>
                <a:lnTo>
                  <a:pt x="983446"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 name="object 6"/>
          <p:cNvSpPr/>
          <p:nvPr/>
        </p:nvSpPr>
        <p:spPr>
          <a:xfrm>
            <a:off x="5358344" y="2276490"/>
            <a:ext cx="345114" cy="343093"/>
          </a:xfrm>
          <a:custGeom>
            <a:avLst/>
            <a:gdLst/>
            <a:ahLst/>
            <a:cxnLst/>
            <a:rect l="l" t="t" r="r" b="b"/>
            <a:pathLst>
              <a:path w="758825" h="754379">
                <a:moveTo>
                  <a:pt x="0" y="0"/>
                </a:moveTo>
                <a:lnTo>
                  <a:pt x="0" y="754333"/>
                </a:lnTo>
                <a:lnTo>
                  <a:pt x="758793" y="754333"/>
                </a:lnTo>
                <a:lnTo>
                  <a:pt x="756520" y="705923"/>
                </a:lnTo>
                <a:lnTo>
                  <a:pt x="751456" y="658474"/>
                </a:lnTo>
                <a:lnTo>
                  <a:pt x="743680" y="612061"/>
                </a:lnTo>
                <a:lnTo>
                  <a:pt x="733272" y="566756"/>
                </a:lnTo>
                <a:lnTo>
                  <a:pt x="720312" y="522634"/>
                </a:lnTo>
                <a:lnTo>
                  <a:pt x="704880" y="479769"/>
                </a:lnTo>
                <a:lnTo>
                  <a:pt x="687056" y="438234"/>
                </a:lnTo>
                <a:lnTo>
                  <a:pt x="666919" y="398104"/>
                </a:lnTo>
                <a:lnTo>
                  <a:pt x="644549" y="359451"/>
                </a:lnTo>
                <a:lnTo>
                  <a:pt x="620026" y="322350"/>
                </a:lnTo>
                <a:lnTo>
                  <a:pt x="593431" y="286875"/>
                </a:lnTo>
                <a:lnTo>
                  <a:pt x="564842" y="253099"/>
                </a:lnTo>
                <a:lnTo>
                  <a:pt x="534339" y="221096"/>
                </a:lnTo>
                <a:lnTo>
                  <a:pt x="502003" y="190940"/>
                </a:lnTo>
                <a:lnTo>
                  <a:pt x="467913" y="162705"/>
                </a:lnTo>
                <a:lnTo>
                  <a:pt x="432149" y="136465"/>
                </a:lnTo>
                <a:lnTo>
                  <a:pt x="394791" y="112293"/>
                </a:lnTo>
                <a:lnTo>
                  <a:pt x="355919" y="90263"/>
                </a:lnTo>
                <a:lnTo>
                  <a:pt x="315612" y="70449"/>
                </a:lnTo>
                <a:lnTo>
                  <a:pt x="273950" y="52925"/>
                </a:lnTo>
                <a:lnTo>
                  <a:pt x="231013" y="37765"/>
                </a:lnTo>
                <a:lnTo>
                  <a:pt x="186881" y="25042"/>
                </a:lnTo>
                <a:lnTo>
                  <a:pt x="141634" y="14830"/>
                </a:lnTo>
                <a:lnTo>
                  <a:pt x="95352" y="7203"/>
                </a:lnTo>
                <a:lnTo>
                  <a:pt x="48113" y="2235"/>
                </a:lnTo>
                <a:lnTo>
                  <a:pt x="0" y="0"/>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 name="object 7"/>
          <p:cNvSpPr/>
          <p:nvPr/>
        </p:nvSpPr>
        <p:spPr>
          <a:xfrm>
            <a:off x="5013697" y="2276171"/>
            <a:ext cx="689939" cy="693116"/>
          </a:xfrm>
          <a:custGeom>
            <a:avLst/>
            <a:gdLst/>
            <a:ahLst/>
            <a:cxnLst/>
            <a:rect l="l" t="t" r="r" b="b"/>
            <a:pathLst>
              <a:path w="1517015" h="1524000">
                <a:moveTo>
                  <a:pt x="757053" y="0"/>
                </a:moveTo>
                <a:lnTo>
                  <a:pt x="752383" y="0"/>
                </a:lnTo>
                <a:lnTo>
                  <a:pt x="704550" y="1498"/>
                </a:lnTo>
                <a:lnTo>
                  <a:pt x="657541" y="5936"/>
                </a:lnTo>
                <a:lnTo>
                  <a:pt x="611444" y="13222"/>
                </a:lnTo>
                <a:lnTo>
                  <a:pt x="566343" y="23269"/>
                </a:lnTo>
                <a:lnTo>
                  <a:pt x="522324" y="35986"/>
                </a:lnTo>
                <a:lnTo>
                  <a:pt x="479473" y="51284"/>
                </a:lnTo>
                <a:lnTo>
                  <a:pt x="437876" y="69075"/>
                </a:lnTo>
                <a:lnTo>
                  <a:pt x="397619" y="89268"/>
                </a:lnTo>
                <a:lnTo>
                  <a:pt x="358787" y="111776"/>
                </a:lnTo>
                <a:lnTo>
                  <a:pt x="321467" y="136507"/>
                </a:lnTo>
                <a:lnTo>
                  <a:pt x="285744" y="163375"/>
                </a:lnTo>
                <a:lnTo>
                  <a:pt x="251704" y="192288"/>
                </a:lnTo>
                <a:lnTo>
                  <a:pt x="219432" y="223158"/>
                </a:lnTo>
                <a:lnTo>
                  <a:pt x="189015" y="255895"/>
                </a:lnTo>
                <a:lnTo>
                  <a:pt x="160538" y="290411"/>
                </a:lnTo>
                <a:lnTo>
                  <a:pt x="134088" y="326616"/>
                </a:lnTo>
                <a:lnTo>
                  <a:pt x="109749" y="364421"/>
                </a:lnTo>
                <a:lnTo>
                  <a:pt x="87608" y="403736"/>
                </a:lnTo>
                <a:lnTo>
                  <a:pt x="67751" y="444473"/>
                </a:lnTo>
                <a:lnTo>
                  <a:pt x="50262" y="486542"/>
                </a:lnTo>
                <a:lnTo>
                  <a:pt x="35229" y="529854"/>
                </a:lnTo>
                <a:lnTo>
                  <a:pt x="22737" y="574320"/>
                </a:lnTo>
                <a:lnTo>
                  <a:pt x="12871" y="619850"/>
                </a:lnTo>
                <a:lnTo>
                  <a:pt x="5718" y="666355"/>
                </a:lnTo>
                <a:lnTo>
                  <a:pt x="1364" y="713746"/>
                </a:lnTo>
                <a:lnTo>
                  <a:pt x="104" y="755034"/>
                </a:lnTo>
                <a:lnTo>
                  <a:pt x="0" y="765358"/>
                </a:lnTo>
                <a:lnTo>
                  <a:pt x="1391" y="810123"/>
                </a:lnTo>
                <a:lnTo>
                  <a:pt x="5824" y="857514"/>
                </a:lnTo>
                <a:lnTo>
                  <a:pt x="13102" y="904020"/>
                </a:lnTo>
                <a:lnTo>
                  <a:pt x="23135" y="949551"/>
                </a:lnTo>
                <a:lnTo>
                  <a:pt x="35833" y="994018"/>
                </a:lnTo>
                <a:lnTo>
                  <a:pt x="51106" y="1037331"/>
                </a:lnTo>
                <a:lnTo>
                  <a:pt x="68864" y="1079401"/>
                </a:lnTo>
                <a:lnTo>
                  <a:pt x="89017" y="1120140"/>
                </a:lnTo>
                <a:lnTo>
                  <a:pt x="111475" y="1159457"/>
                </a:lnTo>
                <a:lnTo>
                  <a:pt x="136147" y="1197263"/>
                </a:lnTo>
                <a:lnTo>
                  <a:pt x="162944" y="1233470"/>
                </a:lnTo>
                <a:lnTo>
                  <a:pt x="191776" y="1267988"/>
                </a:lnTo>
                <a:lnTo>
                  <a:pt x="222553" y="1300727"/>
                </a:lnTo>
                <a:lnTo>
                  <a:pt x="255183" y="1331599"/>
                </a:lnTo>
                <a:lnTo>
                  <a:pt x="289579" y="1360514"/>
                </a:lnTo>
                <a:lnTo>
                  <a:pt x="325648" y="1387382"/>
                </a:lnTo>
                <a:lnTo>
                  <a:pt x="363302" y="1412116"/>
                </a:lnTo>
                <a:lnTo>
                  <a:pt x="402451" y="1434625"/>
                </a:lnTo>
                <a:lnTo>
                  <a:pt x="443003" y="1454820"/>
                </a:lnTo>
                <a:lnTo>
                  <a:pt x="484870" y="1472612"/>
                </a:lnTo>
                <a:lnTo>
                  <a:pt x="527961" y="1487912"/>
                </a:lnTo>
                <a:lnTo>
                  <a:pt x="572186" y="1500630"/>
                </a:lnTo>
                <a:lnTo>
                  <a:pt x="617454" y="1510677"/>
                </a:lnTo>
                <a:lnTo>
                  <a:pt x="663677" y="1517964"/>
                </a:lnTo>
                <a:lnTo>
                  <a:pt x="710764" y="1522402"/>
                </a:lnTo>
                <a:lnTo>
                  <a:pt x="758624" y="1523901"/>
                </a:lnTo>
                <a:lnTo>
                  <a:pt x="806479" y="1522417"/>
                </a:lnTo>
                <a:lnTo>
                  <a:pt x="853551" y="1518022"/>
                </a:lnTo>
                <a:lnTo>
                  <a:pt x="899752" y="1510804"/>
                </a:lnTo>
                <a:lnTo>
                  <a:pt x="944993" y="1500849"/>
                </a:lnTo>
                <a:lnTo>
                  <a:pt x="989183" y="1488245"/>
                </a:lnTo>
                <a:lnTo>
                  <a:pt x="1032233" y="1473077"/>
                </a:lnTo>
                <a:lnTo>
                  <a:pt x="1074055" y="1455434"/>
                </a:lnTo>
                <a:lnTo>
                  <a:pt x="1114558" y="1435402"/>
                </a:lnTo>
                <a:lnTo>
                  <a:pt x="1153654" y="1413068"/>
                </a:lnTo>
                <a:lnTo>
                  <a:pt x="1191253" y="1388518"/>
                </a:lnTo>
                <a:lnTo>
                  <a:pt x="1227265" y="1361840"/>
                </a:lnTo>
                <a:lnTo>
                  <a:pt x="1261602" y="1333121"/>
                </a:lnTo>
                <a:lnTo>
                  <a:pt x="1294173" y="1302447"/>
                </a:lnTo>
                <a:lnTo>
                  <a:pt x="1324890" y="1269905"/>
                </a:lnTo>
                <a:lnTo>
                  <a:pt x="1353663" y="1235583"/>
                </a:lnTo>
                <a:lnTo>
                  <a:pt x="1380403" y="1199566"/>
                </a:lnTo>
                <a:lnTo>
                  <a:pt x="1405021" y="1161943"/>
                </a:lnTo>
                <a:lnTo>
                  <a:pt x="1427426" y="1122800"/>
                </a:lnTo>
                <a:lnTo>
                  <a:pt x="1447530" y="1082223"/>
                </a:lnTo>
                <a:lnTo>
                  <a:pt x="1465244" y="1040301"/>
                </a:lnTo>
                <a:lnTo>
                  <a:pt x="1480478" y="997119"/>
                </a:lnTo>
                <a:lnTo>
                  <a:pt x="1493142" y="952764"/>
                </a:lnTo>
                <a:lnTo>
                  <a:pt x="1503147" y="907324"/>
                </a:lnTo>
                <a:lnTo>
                  <a:pt x="1510405" y="860885"/>
                </a:lnTo>
                <a:lnTo>
                  <a:pt x="1514825" y="813534"/>
                </a:lnTo>
                <a:lnTo>
                  <a:pt x="1516318" y="765358"/>
                </a:lnTo>
                <a:lnTo>
                  <a:pt x="1516318" y="760688"/>
                </a:lnTo>
                <a:lnTo>
                  <a:pt x="1516695" y="755034"/>
                </a:lnTo>
                <a:lnTo>
                  <a:pt x="757870" y="755034"/>
                </a:lnTo>
                <a:lnTo>
                  <a:pt x="757870" y="554"/>
                </a:lnTo>
                <a:lnTo>
                  <a:pt x="757053" y="0"/>
                </a:lnTo>
                <a:close/>
              </a:path>
            </a:pathLst>
          </a:custGeom>
          <a:solidFill>
            <a:srgbClr val="FFFFFF"/>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8" name="object 8"/>
          <p:cNvSpPr/>
          <p:nvPr/>
        </p:nvSpPr>
        <p:spPr>
          <a:xfrm>
            <a:off x="5008656" y="2271095"/>
            <a:ext cx="700337" cy="703224"/>
          </a:xfrm>
          <a:custGeom>
            <a:avLst/>
            <a:gdLst/>
            <a:ahLst/>
            <a:cxnLst/>
            <a:rect l="l" t="t" r="r" b="b"/>
            <a:pathLst>
              <a:path w="1539875" h="1546225">
                <a:moveTo>
                  <a:pt x="765109" y="0"/>
                </a:moveTo>
                <a:lnTo>
                  <a:pt x="763057" y="0"/>
                </a:lnTo>
                <a:lnTo>
                  <a:pt x="710547" y="1781"/>
                </a:lnTo>
                <a:lnTo>
                  <a:pt x="659016" y="7059"/>
                </a:lnTo>
                <a:lnTo>
                  <a:pt x="608578" y="15717"/>
                </a:lnTo>
                <a:lnTo>
                  <a:pt x="559344" y="27639"/>
                </a:lnTo>
                <a:lnTo>
                  <a:pt x="511429" y="42709"/>
                </a:lnTo>
                <a:lnTo>
                  <a:pt x="464944" y="60810"/>
                </a:lnTo>
                <a:lnTo>
                  <a:pt x="420004" y="81827"/>
                </a:lnTo>
                <a:lnTo>
                  <a:pt x="376722" y="105644"/>
                </a:lnTo>
                <a:lnTo>
                  <a:pt x="335209" y="132143"/>
                </a:lnTo>
                <a:lnTo>
                  <a:pt x="295580" y="161210"/>
                </a:lnTo>
                <a:lnTo>
                  <a:pt x="257948" y="192727"/>
                </a:lnTo>
                <a:lnTo>
                  <a:pt x="222424" y="226579"/>
                </a:lnTo>
                <a:lnTo>
                  <a:pt x="189105" y="262644"/>
                </a:lnTo>
                <a:lnTo>
                  <a:pt x="158104" y="300822"/>
                </a:lnTo>
                <a:lnTo>
                  <a:pt x="129531" y="340996"/>
                </a:lnTo>
                <a:lnTo>
                  <a:pt x="103498" y="383049"/>
                </a:lnTo>
                <a:lnTo>
                  <a:pt x="80114" y="426864"/>
                </a:lnTo>
                <a:lnTo>
                  <a:pt x="59489" y="472324"/>
                </a:lnTo>
                <a:lnTo>
                  <a:pt x="41735" y="519313"/>
                </a:lnTo>
                <a:lnTo>
                  <a:pt x="26962" y="567713"/>
                </a:lnTo>
                <a:lnTo>
                  <a:pt x="15280" y="617409"/>
                </a:lnTo>
                <a:lnTo>
                  <a:pt x="6800" y="668282"/>
                </a:lnTo>
                <a:lnTo>
                  <a:pt x="1632" y="720217"/>
                </a:lnTo>
                <a:lnTo>
                  <a:pt x="110" y="766332"/>
                </a:lnTo>
                <a:lnTo>
                  <a:pt x="0" y="776458"/>
                </a:lnTo>
                <a:lnTo>
                  <a:pt x="1665" y="826010"/>
                </a:lnTo>
                <a:lnTo>
                  <a:pt x="6928" y="877974"/>
                </a:lnTo>
                <a:lnTo>
                  <a:pt x="15559" y="928873"/>
                </a:lnTo>
                <a:lnTo>
                  <a:pt x="27442" y="978589"/>
                </a:lnTo>
                <a:lnTo>
                  <a:pt x="42460" y="1027005"/>
                </a:lnTo>
                <a:lnTo>
                  <a:pt x="60497" y="1074006"/>
                </a:lnTo>
                <a:lnTo>
                  <a:pt x="81436" y="1119474"/>
                </a:lnTo>
                <a:lnTo>
                  <a:pt x="105161" y="1163293"/>
                </a:lnTo>
                <a:lnTo>
                  <a:pt x="131555" y="1205345"/>
                </a:lnTo>
                <a:lnTo>
                  <a:pt x="160501" y="1245515"/>
                </a:lnTo>
                <a:lnTo>
                  <a:pt x="191884" y="1283685"/>
                </a:lnTo>
                <a:lnTo>
                  <a:pt x="225586" y="1319739"/>
                </a:lnTo>
                <a:lnTo>
                  <a:pt x="261489" y="1353576"/>
                </a:lnTo>
                <a:lnTo>
                  <a:pt x="299491" y="1385078"/>
                </a:lnTo>
                <a:lnTo>
                  <a:pt x="339476" y="1414131"/>
                </a:lnTo>
                <a:lnTo>
                  <a:pt x="381326" y="1440617"/>
                </a:lnTo>
                <a:lnTo>
                  <a:pt x="424924" y="1464422"/>
                </a:lnTo>
                <a:lnTo>
                  <a:pt x="470151" y="1485428"/>
                </a:lnTo>
                <a:lnTo>
                  <a:pt x="516891" y="1503521"/>
                </a:lnTo>
                <a:lnTo>
                  <a:pt x="565025" y="1518583"/>
                </a:lnTo>
                <a:lnTo>
                  <a:pt x="614437" y="1530500"/>
                </a:lnTo>
                <a:lnTo>
                  <a:pt x="665009" y="1539154"/>
                </a:lnTo>
                <a:lnTo>
                  <a:pt x="716623" y="1544431"/>
                </a:lnTo>
                <a:lnTo>
                  <a:pt x="769162" y="1546214"/>
                </a:lnTo>
                <a:lnTo>
                  <a:pt x="821676" y="1544449"/>
                </a:lnTo>
                <a:lnTo>
                  <a:pt x="873260" y="1539225"/>
                </a:lnTo>
                <a:lnTo>
                  <a:pt x="923796" y="1530653"/>
                </a:lnTo>
                <a:lnTo>
                  <a:pt x="973168" y="1518847"/>
                </a:lnTo>
                <a:lnTo>
                  <a:pt x="1021259" y="1503919"/>
                </a:lnTo>
                <a:lnTo>
                  <a:pt x="1047444" y="1493860"/>
                </a:lnTo>
                <a:lnTo>
                  <a:pt x="769162" y="1493860"/>
                </a:lnTo>
                <a:lnTo>
                  <a:pt x="715796" y="1491882"/>
                </a:lnTo>
                <a:lnTo>
                  <a:pt x="663478" y="1486048"/>
                </a:lnTo>
                <a:lnTo>
                  <a:pt x="612349" y="1476494"/>
                </a:lnTo>
                <a:lnTo>
                  <a:pt x="562545" y="1463361"/>
                </a:lnTo>
                <a:lnTo>
                  <a:pt x="514205" y="1446785"/>
                </a:lnTo>
                <a:lnTo>
                  <a:pt x="467469" y="1426905"/>
                </a:lnTo>
                <a:lnTo>
                  <a:pt x="422474" y="1403859"/>
                </a:lnTo>
                <a:lnTo>
                  <a:pt x="379360" y="1377786"/>
                </a:lnTo>
                <a:lnTo>
                  <a:pt x="338265" y="1348825"/>
                </a:lnTo>
                <a:lnTo>
                  <a:pt x="299327" y="1317112"/>
                </a:lnTo>
                <a:lnTo>
                  <a:pt x="262685" y="1282788"/>
                </a:lnTo>
                <a:lnTo>
                  <a:pt x="228495" y="1245989"/>
                </a:lnTo>
                <a:lnTo>
                  <a:pt x="196897" y="1206870"/>
                </a:lnTo>
                <a:lnTo>
                  <a:pt x="168032" y="1165570"/>
                </a:lnTo>
                <a:lnTo>
                  <a:pt x="142010" y="1122169"/>
                </a:lnTo>
                <a:lnTo>
                  <a:pt x="119009" y="1076861"/>
                </a:lnTo>
                <a:lnTo>
                  <a:pt x="99225" y="1029949"/>
                </a:lnTo>
                <a:lnTo>
                  <a:pt x="82686" y="981294"/>
                </a:lnTo>
                <a:lnTo>
                  <a:pt x="69578" y="931144"/>
                </a:lnTo>
                <a:lnTo>
                  <a:pt x="60042" y="879636"/>
                </a:lnTo>
                <a:lnTo>
                  <a:pt x="54216" y="826908"/>
                </a:lnTo>
                <a:lnTo>
                  <a:pt x="52364" y="776458"/>
                </a:lnTo>
                <a:lnTo>
                  <a:pt x="52485" y="766332"/>
                </a:lnTo>
                <a:lnTo>
                  <a:pt x="54182" y="719248"/>
                </a:lnTo>
                <a:lnTo>
                  <a:pt x="59909" y="666489"/>
                </a:lnTo>
                <a:lnTo>
                  <a:pt x="69289" y="614957"/>
                </a:lnTo>
                <a:lnTo>
                  <a:pt x="82187" y="564787"/>
                </a:lnTo>
                <a:lnTo>
                  <a:pt x="98470" y="516119"/>
                </a:lnTo>
                <a:lnTo>
                  <a:pt x="118003" y="469088"/>
                </a:lnTo>
                <a:lnTo>
                  <a:pt x="140653" y="423833"/>
                </a:lnTo>
                <a:lnTo>
                  <a:pt x="166284" y="380491"/>
                </a:lnTo>
                <a:lnTo>
                  <a:pt x="194764" y="339198"/>
                </a:lnTo>
                <a:lnTo>
                  <a:pt x="225958" y="300092"/>
                </a:lnTo>
                <a:lnTo>
                  <a:pt x="259732" y="263311"/>
                </a:lnTo>
                <a:lnTo>
                  <a:pt x="295961" y="229003"/>
                </a:lnTo>
                <a:lnTo>
                  <a:pt x="334487" y="197308"/>
                </a:lnTo>
                <a:lnTo>
                  <a:pt x="375179" y="168362"/>
                </a:lnTo>
                <a:lnTo>
                  <a:pt x="417908" y="142304"/>
                </a:lnTo>
                <a:lnTo>
                  <a:pt x="462543" y="119273"/>
                </a:lnTo>
                <a:lnTo>
                  <a:pt x="508953" y="99405"/>
                </a:lnTo>
                <a:lnTo>
                  <a:pt x="557007" y="82839"/>
                </a:lnTo>
                <a:lnTo>
                  <a:pt x="606575" y="69713"/>
                </a:lnTo>
                <a:lnTo>
                  <a:pt x="657526" y="60165"/>
                </a:lnTo>
                <a:lnTo>
                  <a:pt x="709730" y="54333"/>
                </a:lnTo>
                <a:lnTo>
                  <a:pt x="742251" y="53126"/>
                </a:lnTo>
                <a:lnTo>
                  <a:pt x="742251" y="26878"/>
                </a:lnTo>
                <a:lnTo>
                  <a:pt x="794606" y="26878"/>
                </a:lnTo>
                <a:lnTo>
                  <a:pt x="794553" y="20774"/>
                </a:lnTo>
                <a:lnTo>
                  <a:pt x="792669" y="16533"/>
                </a:lnTo>
                <a:lnTo>
                  <a:pt x="791035" y="13674"/>
                </a:lnTo>
                <a:lnTo>
                  <a:pt x="787800" y="8376"/>
                </a:lnTo>
                <a:lnTo>
                  <a:pt x="785046" y="6596"/>
                </a:lnTo>
                <a:lnTo>
                  <a:pt x="783015" y="5099"/>
                </a:lnTo>
                <a:lnTo>
                  <a:pt x="779433" y="2743"/>
                </a:lnTo>
                <a:lnTo>
                  <a:pt x="777266" y="2115"/>
                </a:lnTo>
                <a:lnTo>
                  <a:pt x="775413" y="1507"/>
                </a:lnTo>
                <a:lnTo>
                  <a:pt x="772680" y="712"/>
                </a:lnTo>
                <a:lnTo>
                  <a:pt x="770774" y="460"/>
                </a:lnTo>
                <a:lnTo>
                  <a:pt x="766952" y="73"/>
                </a:lnTo>
                <a:lnTo>
                  <a:pt x="765109" y="0"/>
                </a:lnTo>
                <a:close/>
              </a:path>
              <a:path w="1539875" h="1546225">
                <a:moveTo>
                  <a:pt x="1485506" y="764573"/>
                </a:moveTo>
                <a:lnTo>
                  <a:pt x="1485087" y="770573"/>
                </a:lnTo>
                <a:lnTo>
                  <a:pt x="1485077" y="776458"/>
                </a:lnTo>
                <a:lnTo>
                  <a:pt x="1483106" y="830257"/>
                </a:lnTo>
                <a:lnTo>
                  <a:pt x="1477296" y="882932"/>
                </a:lnTo>
                <a:lnTo>
                  <a:pt x="1467787" y="934349"/>
                </a:lnTo>
                <a:lnTo>
                  <a:pt x="1454717" y="984375"/>
                </a:lnTo>
                <a:lnTo>
                  <a:pt x="1438224" y="1032877"/>
                </a:lnTo>
                <a:lnTo>
                  <a:pt x="1418449" y="1079722"/>
                </a:lnTo>
                <a:lnTo>
                  <a:pt x="1395529" y="1124777"/>
                </a:lnTo>
                <a:lnTo>
                  <a:pt x="1369603" y="1167909"/>
                </a:lnTo>
                <a:lnTo>
                  <a:pt x="1340810" y="1208986"/>
                </a:lnTo>
                <a:lnTo>
                  <a:pt x="1309288" y="1247875"/>
                </a:lnTo>
                <a:lnTo>
                  <a:pt x="1275178" y="1284442"/>
                </a:lnTo>
                <a:lnTo>
                  <a:pt x="1238610" y="1318535"/>
                </a:lnTo>
                <a:lnTo>
                  <a:pt x="1199744" y="1350021"/>
                </a:lnTo>
                <a:lnTo>
                  <a:pt x="1158718" y="1378767"/>
                </a:lnTo>
                <a:lnTo>
                  <a:pt x="1115668" y="1404637"/>
                </a:lnTo>
                <a:lnTo>
                  <a:pt x="1070731" y="1427496"/>
                </a:lnTo>
                <a:lnTo>
                  <a:pt x="1024045" y="1447209"/>
                </a:lnTo>
                <a:lnTo>
                  <a:pt x="975746" y="1463641"/>
                </a:lnTo>
                <a:lnTo>
                  <a:pt x="925971" y="1476657"/>
                </a:lnTo>
                <a:lnTo>
                  <a:pt x="874857" y="1486122"/>
                </a:lnTo>
                <a:lnTo>
                  <a:pt x="822542" y="1491901"/>
                </a:lnTo>
                <a:lnTo>
                  <a:pt x="769162" y="1493860"/>
                </a:lnTo>
                <a:lnTo>
                  <a:pt x="1047444" y="1493860"/>
                </a:lnTo>
                <a:lnTo>
                  <a:pt x="1113128" y="1465148"/>
                </a:lnTo>
                <a:lnTo>
                  <a:pt x="1156673" y="1441529"/>
                </a:lnTo>
                <a:lnTo>
                  <a:pt x="1198468" y="1415240"/>
                </a:lnTo>
                <a:lnTo>
                  <a:pt x="1238398" y="1386391"/>
                </a:lnTo>
                <a:lnTo>
                  <a:pt x="1276345" y="1355096"/>
                </a:lnTo>
                <a:lnTo>
                  <a:pt x="1312192" y="1321467"/>
                </a:lnTo>
                <a:lnTo>
                  <a:pt x="1345839" y="1285621"/>
                </a:lnTo>
                <a:lnTo>
                  <a:pt x="1377167" y="1247654"/>
                </a:lnTo>
                <a:lnTo>
                  <a:pt x="1406059" y="1207680"/>
                </a:lnTo>
                <a:lnTo>
                  <a:pt x="1432401" y="1165814"/>
                </a:lnTo>
                <a:lnTo>
                  <a:pt x="1456076" y="1122169"/>
                </a:lnTo>
                <a:lnTo>
                  <a:pt x="1476969" y="1076861"/>
                </a:lnTo>
                <a:lnTo>
                  <a:pt x="1494980" y="1029949"/>
                </a:lnTo>
                <a:lnTo>
                  <a:pt x="1509946" y="981708"/>
                </a:lnTo>
                <a:lnTo>
                  <a:pt x="1521799" y="932092"/>
                </a:lnTo>
                <a:lnTo>
                  <a:pt x="1530409" y="881269"/>
                </a:lnTo>
                <a:lnTo>
                  <a:pt x="1535658" y="829353"/>
                </a:lnTo>
                <a:lnTo>
                  <a:pt x="1536893" y="792509"/>
                </a:lnTo>
                <a:lnTo>
                  <a:pt x="1511631" y="792509"/>
                </a:lnTo>
                <a:lnTo>
                  <a:pt x="1511631" y="766332"/>
                </a:lnTo>
                <a:lnTo>
                  <a:pt x="1485506" y="764573"/>
                </a:lnTo>
                <a:close/>
              </a:path>
              <a:path w="1539875" h="1546225">
                <a:moveTo>
                  <a:pt x="762826" y="52363"/>
                </a:moveTo>
                <a:lnTo>
                  <a:pt x="742251" y="53126"/>
                </a:lnTo>
                <a:lnTo>
                  <a:pt x="742251" y="792509"/>
                </a:lnTo>
                <a:lnTo>
                  <a:pt x="768429" y="792509"/>
                </a:lnTo>
                <a:lnTo>
                  <a:pt x="768429" y="740155"/>
                </a:lnTo>
                <a:lnTo>
                  <a:pt x="794606" y="740155"/>
                </a:lnTo>
                <a:lnTo>
                  <a:pt x="794606" y="52396"/>
                </a:lnTo>
                <a:lnTo>
                  <a:pt x="762942" y="52396"/>
                </a:lnTo>
                <a:close/>
              </a:path>
              <a:path w="1539875" h="1546225">
                <a:moveTo>
                  <a:pt x="794606" y="740155"/>
                </a:moveTo>
                <a:lnTo>
                  <a:pt x="768429" y="740155"/>
                </a:lnTo>
                <a:lnTo>
                  <a:pt x="768429" y="792509"/>
                </a:lnTo>
                <a:lnTo>
                  <a:pt x="1484489" y="792509"/>
                </a:lnTo>
                <a:lnTo>
                  <a:pt x="1485077" y="776458"/>
                </a:lnTo>
                <a:lnTo>
                  <a:pt x="1485087" y="770573"/>
                </a:lnTo>
                <a:lnTo>
                  <a:pt x="1485383" y="766332"/>
                </a:lnTo>
                <a:lnTo>
                  <a:pt x="794606" y="766332"/>
                </a:lnTo>
                <a:lnTo>
                  <a:pt x="794606" y="740155"/>
                </a:lnTo>
                <a:close/>
              </a:path>
              <a:path w="1539875" h="1546225">
                <a:moveTo>
                  <a:pt x="1537982" y="764573"/>
                </a:moveTo>
                <a:lnTo>
                  <a:pt x="1485506" y="764573"/>
                </a:lnTo>
                <a:lnTo>
                  <a:pt x="1511631" y="766332"/>
                </a:lnTo>
                <a:lnTo>
                  <a:pt x="1511631" y="792509"/>
                </a:lnTo>
                <a:lnTo>
                  <a:pt x="1536893" y="792509"/>
                </a:lnTo>
                <a:lnTo>
                  <a:pt x="1537431" y="776458"/>
                </a:lnTo>
                <a:lnTo>
                  <a:pt x="1537505" y="772625"/>
                </a:lnTo>
                <a:lnTo>
                  <a:pt x="1537745" y="768091"/>
                </a:lnTo>
                <a:lnTo>
                  <a:pt x="1537982" y="764573"/>
                </a:lnTo>
                <a:close/>
              </a:path>
              <a:path w="1539875" h="1546225">
                <a:moveTo>
                  <a:pt x="1539620" y="740155"/>
                </a:moveTo>
                <a:lnTo>
                  <a:pt x="794606" y="740155"/>
                </a:lnTo>
                <a:lnTo>
                  <a:pt x="794606" y="766332"/>
                </a:lnTo>
                <a:lnTo>
                  <a:pt x="1485383" y="766332"/>
                </a:lnTo>
                <a:lnTo>
                  <a:pt x="1485506" y="764573"/>
                </a:lnTo>
                <a:lnTo>
                  <a:pt x="1537982" y="764573"/>
                </a:lnTo>
                <a:lnTo>
                  <a:pt x="1539620" y="740155"/>
                </a:lnTo>
                <a:close/>
              </a:path>
              <a:path w="1539875" h="1546225">
                <a:moveTo>
                  <a:pt x="742251" y="26878"/>
                </a:moveTo>
                <a:lnTo>
                  <a:pt x="742251" y="53126"/>
                </a:lnTo>
                <a:lnTo>
                  <a:pt x="762826" y="52363"/>
                </a:lnTo>
                <a:lnTo>
                  <a:pt x="760356" y="51652"/>
                </a:lnTo>
                <a:lnTo>
                  <a:pt x="759015" y="51213"/>
                </a:lnTo>
                <a:lnTo>
                  <a:pt x="742262" y="31517"/>
                </a:lnTo>
                <a:lnTo>
                  <a:pt x="742251" y="26878"/>
                </a:lnTo>
                <a:close/>
              </a:path>
              <a:path w="1539875" h="1546225">
                <a:moveTo>
                  <a:pt x="763057" y="52354"/>
                </a:moveTo>
                <a:lnTo>
                  <a:pt x="763378" y="52362"/>
                </a:lnTo>
                <a:lnTo>
                  <a:pt x="763057" y="52354"/>
                </a:lnTo>
                <a:close/>
              </a:path>
              <a:path w="1539875" h="1546225">
                <a:moveTo>
                  <a:pt x="763378" y="52362"/>
                </a:moveTo>
                <a:lnTo>
                  <a:pt x="762942" y="52396"/>
                </a:lnTo>
                <a:lnTo>
                  <a:pt x="794606" y="52396"/>
                </a:lnTo>
                <a:lnTo>
                  <a:pt x="763378" y="52362"/>
                </a:lnTo>
                <a:close/>
              </a:path>
              <a:path w="1539875" h="1546225">
                <a:moveTo>
                  <a:pt x="763759" y="52333"/>
                </a:moveTo>
                <a:lnTo>
                  <a:pt x="763387" y="52363"/>
                </a:lnTo>
                <a:lnTo>
                  <a:pt x="763863" y="52375"/>
                </a:lnTo>
                <a:close/>
              </a:path>
              <a:path w="1539875" h="1546225">
                <a:moveTo>
                  <a:pt x="763866" y="52333"/>
                </a:moveTo>
                <a:close/>
              </a:path>
              <a:path w="1539875" h="1546225">
                <a:moveTo>
                  <a:pt x="794606" y="28124"/>
                </a:moveTo>
                <a:lnTo>
                  <a:pt x="767444" y="28124"/>
                </a:lnTo>
                <a:lnTo>
                  <a:pt x="764987" y="36281"/>
                </a:lnTo>
                <a:lnTo>
                  <a:pt x="763863" y="52375"/>
                </a:lnTo>
                <a:lnTo>
                  <a:pt x="794606" y="52375"/>
                </a:lnTo>
                <a:lnTo>
                  <a:pt x="794606" y="28124"/>
                </a:lnTo>
                <a:close/>
              </a:path>
              <a:path w="1539875" h="1546225">
                <a:moveTo>
                  <a:pt x="764983" y="36294"/>
                </a:moveTo>
                <a:lnTo>
                  <a:pt x="760356" y="51652"/>
                </a:lnTo>
                <a:lnTo>
                  <a:pt x="762832" y="52362"/>
                </a:lnTo>
                <a:lnTo>
                  <a:pt x="763057" y="52354"/>
                </a:lnTo>
                <a:lnTo>
                  <a:pt x="763486" y="52354"/>
                </a:lnTo>
                <a:lnTo>
                  <a:pt x="763759" y="52333"/>
                </a:lnTo>
                <a:lnTo>
                  <a:pt x="764983" y="36294"/>
                </a:lnTo>
                <a:close/>
              </a:path>
              <a:path w="1539875" h="1546225">
                <a:moveTo>
                  <a:pt x="767444" y="28124"/>
                </a:moveTo>
                <a:lnTo>
                  <a:pt x="754220" y="48815"/>
                </a:lnTo>
                <a:lnTo>
                  <a:pt x="757256" y="50700"/>
                </a:lnTo>
                <a:lnTo>
                  <a:pt x="759015" y="51213"/>
                </a:lnTo>
                <a:lnTo>
                  <a:pt x="760356" y="51652"/>
                </a:lnTo>
                <a:lnTo>
                  <a:pt x="767444" y="28124"/>
                </a:lnTo>
                <a:close/>
              </a:path>
              <a:path w="1539875" h="1546225">
                <a:moveTo>
                  <a:pt x="768122" y="27061"/>
                </a:moveTo>
                <a:lnTo>
                  <a:pt x="748398" y="43705"/>
                </a:lnTo>
                <a:lnTo>
                  <a:pt x="750806" y="46511"/>
                </a:lnTo>
                <a:lnTo>
                  <a:pt x="752701" y="47810"/>
                </a:lnTo>
                <a:lnTo>
                  <a:pt x="754220" y="48815"/>
                </a:lnTo>
                <a:lnTo>
                  <a:pt x="768122" y="27061"/>
                </a:lnTo>
                <a:close/>
              </a:path>
              <a:path w="1539875" h="1546225">
                <a:moveTo>
                  <a:pt x="794606" y="26878"/>
                </a:moveTo>
                <a:lnTo>
                  <a:pt x="768366" y="26878"/>
                </a:lnTo>
                <a:lnTo>
                  <a:pt x="768122" y="27061"/>
                </a:lnTo>
                <a:lnTo>
                  <a:pt x="754220" y="48815"/>
                </a:lnTo>
                <a:lnTo>
                  <a:pt x="767444" y="28124"/>
                </a:lnTo>
                <a:lnTo>
                  <a:pt x="794606" y="28124"/>
                </a:lnTo>
                <a:lnTo>
                  <a:pt x="794606" y="26878"/>
                </a:lnTo>
                <a:close/>
              </a:path>
              <a:path w="1539875" h="1546225">
                <a:moveTo>
                  <a:pt x="768305" y="26906"/>
                </a:moveTo>
                <a:lnTo>
                  <a:pt x="744639" y="37789"/>
                </a:lnTo>
                <a:lnTo>
                  <a:pt x="745874" y="40459"/>
                </a:lnTo>
                <a:lnTo>
                  <a:pt x="747204" y="42291"/>
                </a:lnTo>
                <a:lnTo>
                  <a:pt x="748398" y="43705"/>
                </a:lnTo>
                <a:lnTo>
                  <a:pt x="768305" y="26906"/>
                </a:lnTo>
                <a:close/>
              </a:path>
              <a:path w="1539875" h="1546225">
                <a:moveTo>
                  <a:pt x="768366" y="26878"/>
                </a:moveTo>
                <a:lnTo>
                  <a:pt x="742251" y="26878"/>
                </a:lnTo>
                <a:lnTo>
                  <a:pt x="742262" y="31517"/>
                </a:lnTo>
                <a:lnTo>
                  <a:pt x="743424" y="35129"/>
                </a:lnTo>
                <a:lnTo>
                  <a:pt x="744639" y="37789"/>
                </a:lnTo>
                <a:lnTo>
                  <a:pt x="768366" y="26878"/>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9" name="object 9"/>
          <p:cNvSpPr/>
          <p:nvPr/>
        </p:nvSpPr>
        <p:spPr>
          <a:xfrm>
            <a:off x="5353852" y="2388991"/>
            <a:ext cx="123606" cy="33500"/>
          </a:xfrm>
          <a:custGeom>
            <a:avLst/>
            <a:gdLst/>
            <a:ahLst/>
            <a:cxnLst/>
            <a:rect l="l" t="t" r="r" b="b"/>
            <a:pathLst>
              <a:path w="271779" h="73660">
                <a:moveTo>
                  <a:pt x="234882" y="0"/>
                </a:moveTo>
                <a:lnTo>
                  <a:pt x="36648" y="0"/>
                </a:lnTo>
                <a:lnTo>
                  <a:pt x="22382" y="2879"/>
                </a:lnTo>
                <a:lnTo>
                  <a:pt x="10733" y="10733"/>
                </a:lnTo>
                <a:lnTo>
                  <a:pt x="2879" y="22382"/>
                </a:lnTo>
                <a:lnTo>
                  <a:pt x="0" y="36648"/>
                </a:lnTo>
                <a:lnTo>
                  <a:pt x="2879" y="50913"/>
                </a:lnTo>
                <a:lnTo>
                  <a:pt x="10733" y="62562"/>
                </a:lnTo>
                <a:lnTo>
                  <a:pt x="22382" y="70416"/>
                </a:lnTo>
                <a:lnTo>
                  <a:pt x="36648" y="73296"/>
                </a:lnTo>
                <a:lnTo>
                  <a:pt x="234882" y="73296"/>
                </a:lnTo>
                <a:lnTo>
                  <a:pt x="249148" y="70416"/>
                </a:lnTo>
                <a:lnTo>
                  <a:pt x="260797" y="62562"/>
                </a:lnTo>
                <a:lnTo>
                  <a:pt x="268651" y="50913"/>
                </a:lnTo>
                <a:lnTo>
                  <a:pt x="271530" y="36648"/>
                </a:lnTo>
                <a:lnTo>
                  <a:pt x="268651" y="22382"/>
                </a:lnTo>
                <a:lnTo>
                  <a:pt x="260797" y="10733"/>
                </a:lnTo>
                <a:lnTo>
                  <a:pt x="249148" y="2879"/>
                </a:lnTo>
                <a:lnTo>
                  <a:pt x="234882"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0" name="object 10"/>
          <p:cNvSpPr/>
          <p:nvPr/>
        </p:nvSpPr>
        <p:spPr>
          <a:xfrm>
            <a:off x="5353853" y="2498560"/>
            <a:ext cx="233060" cy="33500"/>
          </a:xfrm>
          <a:custGeom>
            <a:avLst/>
            <a:gdLst/>
            <a:ahLst/>
            <a:cxnLst/>
            <a:rect l="l" t="t" r="r" b="b"/>
            <a:pathLst>
              <a:path w="512445" h="73660">
                <a:moveTo>
                  <a:pt x="475399" y="0"/>
                </a:moveTo>
                <a:lnTo>
                  <a:pt x="36648" y="0"/>
                </a:lnTo>
                <a:lnTo>
                  <a:pt x="22382" y="2879"/>
                </a:lnTo>
                <a:lnTo>
                  <a:pt x="10733" y="10733"/>
                </a:lnTo>
                <a:lnTo>
                  <a:pt x="2879" y="22382"/>
                </a:lnTo>
                <a:lnTo>
                  <a:pt x="0" y="36648"/>
                </a:lnTo>
                <a:lnTo>
                  <a:pt x="2879" y="50913"/>
                </a:lnTo>
                <a:lnTo>
                  <a:pt x="10733" y="62562"/>
                </a:lnTo>
                <a:lnTo>
                  <a:pt x="22382" y="70416"/>
                </a:lnTo>
                <a:lnTo>
                  <a:pt x="36648" y="73296"/>
                </a:lnTo>
                <a:lnTo>
                  <a:pt x="475399" y="73296"/>
                </a:lnTo>
                <a:lnTo>
                  <a:pt x="489664" y="70416"/>
                </a:lnTo>
                <a:lnTo>
                  <a:pt x="501313" y="62562"/>
                </a:lnTo>
                <a:lnTo>
                  <a:pt x="509167" y="50913"/>
                </a:lnTo>
                <a:lnTo>
                  <a:pt x="512047" y="36648"/>
                </a:lnTo>
                <a:lnTo>
                  <a:pt x="509167" y="22382"/>
                </a:lnTo>
                <a:lnTo>
                  <a:pt x="501313" y="10733"/>
                </a:lnTo>
                <a:lnTo>
                  <a:pt x="489664" y="2879"/>
                </a:lnTo>
                <a:lnTo>
                  <a:pt x="475399"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1" name="object 11"/>
          <p:cNvSpPr/>
          <p:nvPr/>
        </p:nvSpPr>
        <p:spPr>
          <a:xfrm>
            <a:off x="4447122" y="3829309"/>
            <a:ext cx="766182" cy="771380"/>
          </a:xfrm>
          <a:custGeom>
            <a:avLst/>
            <a:gdLst/>
            <a:ahLst/>
            <a:cxnLst/>
            <a:rect l="l" t="t" r="r" b="b"/>
            <a:pathLst>
              <a:path w="1684654" h="1696084">
                <a:moveTo>
                  <a:pt x="842089" y="0"/>
                </a:moveTo>
                <a:lnTo>
                  <a:pt x="794304" y="1342"/>
                </a:lnTo>
                <a:lnTo>
                  <a:pt x="747218" y="5321"/>
                </a:lnTo>
                <a:lnTo>
                  <a:pt x="700902" y="11866"/>
                </a:lnTo>
                <a:lnTo>
                  <a:pt x="655429" y="20905"/>
                </a:lnTo>
                <a:lnTo>
                  <a:pt x="610867" y="32366"/>
                </a:lnTo>
                <a:lnTo>
                  <a:pt x="567290" y="46178"/>
                </a:lnTo>
                <a:lnTo>
                  <a:pt x="524767" y="62269"/>
                </a:lnTo>
                <a:lnTo>
                  <a:pt x="483370" y="80568"/>
                </a:lnTo>
                <a:lnTo>
                  <a:pt x="443170" y="101003"/>
                </a:lnTo>
                <a:lnTo>
                  <a:pt x="404238" y="123501"/>
                </a:lnTo>
                <a:lnTo>
                  <a:pt x="366645" y="147993"/>
                </a:lnTo>
                <a:lnTo>
                  <a:pt x="330462" y="174406"/>
                </a:lnTo>
                <a:lnTo>
                  <a:pt x="295760" y="202669"/>
                </a:lnTo>
                <a:lnTo>
                  <a:pt x="262611" y="232709"/>
                </a:lnTo>
                <a:lnTo>
                  <a:pt x="231086" y="264457"/>
                </a:lnTo>
                <a:lnTo>
                  <a:pt x="201255" y="297838"/>
                </a:lnTo>
                <a:lnTo>
                  <a:pt x="173189" y="332784"/>
                </a:lnTo>
                <a:lnTo>
                  <a:pt x="146961" y="369221"/>
                </a:lnTo>
                <a:lnTo>
                  <a:pt x="122640" y="407078"/>
                </a:lnTo>
                <a:lnTo>
                  <a:pt x="100298" y="446283"/>
                </a:lnTo>
                <a:lnTo>
                  <a:pt x="80006" y="486766"/>
                </a:lnTo>
                <a:lnTo>
                  <a:pt x="61835" y="528454"/>
                </a:lnTo>
                <a:lnTo>
                  <a:pt x="45856" y="571275"/>
                </a:lnTo>
                <a:lnTo>
                  <a:pt x="32141" y="615159"/>
                </a:lnTo>
                <a:lnTo>
                  <a:pt x="20759" y="660033"/>
                </a:lnTo>
                <a:lnTo>
                  <a:pt x="11784" y="705827"/>
                </a:lnTo>
                <a:lnTo>
                  <a:pt x="5284" y="752468"/>
                </a:lnTo>
                <a:lnTo>
                  <a:pt x="1333" y="799884"/>
                </a:lnTo>
                <a:lnTo>
                  <a:pt x="0" y="848005"/>
                </a:lnTo>
                <a:lnTo>
                  <a:pt x="1333" y="896126"/>
                </a:lnTo>
                <a:lnTo>
                  <a:pt x="5284" y="943543"/>
                </a:lnTo>
                <a:lnTo>
                  <a:pt x="11784" y="990183"/>
                </a:lnTo>
                <a:lnTo>
                  <a:pt x="20759" y="1035977"/>
                </a:lnTo>
                <a:lnTo>
                  <a:pt x="32141" y="1080851"/>
                </a:lnTo>
                <a:lnTo>
                  <a:pt x="45856" y="1124735"/>
                </a:lnTo>
                <a:lnTo>
                  <a:pt x="61835" y="1167557"/>
                </a:lnTo>
                <a:lnTo>
                  <a:pt x="80006" y="1209244"/>
                </a:lnTo>
                <a:lnTo>
                  <a:pt x="100298" y="1249727"/>
                </a:lnTo>
                <a:lnTo>
                  <a:pt x="122640" y="1288933"/>
                </a:lnTo>
                <a:lnTo>
                  <a:pt x="146961" y="1326790"/>
                </a:lnTo>
                <a:lnTo>
                  <a:pt x="173189" y="1363226"/>
                </a:lnTo>
                <a:lnTo>
                  <a:pt x="201255" y="1398172"/>
                </a:lnTo>
                <a:lnTo>
                  <a:pt x="231086" y="1431554"/>
                </a:lnTo>
                <a:lnTo>
                  <a:pt x="262611" y="1463301"/>
                </a:lnTo>
                <a:lnTo>
                  <a:pt x="295760" y="1493341"/>
                </a:lnTo>
                <a:lnTo>
                  <a:pt x="330462" y="1521604"/>
                </a:lnTo>
                <a:lnTo>
                  <a:pt x="366645" y="1548017"/>
                </a:lnTo>
                <a:lnTo>
                  <a:pt x="404238" y="1572509"/>
                </a:lnTo>
                <a:lnTo>
                  <a:pt x="443170" y="1595008"/>
                </a:lnTo>
                <a:lnTo>
                  <a:pt x="483370" y="1615442"/>
                </a:lnTo>
                <a:lnTo>
                  <a:pt x="524767" y="1633741"/>
                </a:lnTo>
                <a:lnTo>
                  <a:pt x="567290" y="1649832"/>
                </a:lnTo>
                <a:lnTo>
                  <a:pt x="610867" y="1663644"/>
                </a:lnTo>
                <a:lnTo>
                  <a:pt x="655429" y="1675105"/>
                </a:lnTo>
                <a:lnTo>
                  <a:pt x="700902" y="1684144"/>
                </a:lnTo>
                <a:lnTo>
                  <a:pt x="747218" y="1690689"/>
                </a:lnTo>
                <a:lnTo>
                  <a:pt x="794304" y="1694668"/>
                </a:lnTo>
                <a:lnTo>
                  <a:pt x="842089" y="1696011"/>
                </a:lnTo>
                <a:lnTo>
                  <a:pt x="889873" y="1694668"/>
                </a:lnTo>
                <a:lnTo>
                  <a:pt x="936958" y="1690689"/>
                </a:lnTo>
                <a:lnTo>
                  <a:pt x="983273" y="1684144"/>
                </a:lnTo>
                <a:lnTo>
                  <a:pt x="1028746" y="1675105"/>
                </a:lnTo>
                <a:lnTo>
                  <a:pt x="1073306" y="1663644"/>
                </a:lnTo>
                <a:lnTo>
                  <a:pt x="1116883" y="1649832"/>
                </a:lnTo>
                <a:lnTo>
                  <a:pt x="1159406" y="1633741"/>
                </a:lnTo>
                <a:lnTo>
                  <a:pt x="1200802" y="1615442"/>
                </a:lnTo>
                <a:lnTo>
                  <a:pt x="1241001" y="1595008"/>
                </a:lnTo>
                <a:lnTo>
                  <a:pt x="1279933" y="1572509"/>
                </a:lnTo>
                <a:lnTo>
                  <a:pt x="1317526" y="1548017"/>
                </a:lnTo>
                <a:lnTo>
                  <a:pt x="1353708" y="1521604"/>
                </a:lnTo>
                <a:lnTo>
                  <a:pt x="1388409" y="1493341"/>
                </a:lnTo>
                <a:lnTo>
                  <a:pt x="1421558" y="1463301"/>
                </a:lnTo>
                <a:lnTo>
                  <a:pt x="1453083" y="1431554"/>
                </a:lnTo>
                <a:lnTo>
                  <a:pt x="1482914" y="1398172"/>
                </a:lnTo>
                <a:lnTo>
                  <a:pt x="1510979" y="1363226"/>
                </a:lnTo>
                <a:lnTo>
                  <a:pt x="1537208" y="1326790"/>
                </a:lnTo>
                <a:lnTo>
                  <a:pt x="1561528" y="1288933"/>
                </a:lnTo>
                <a:lnTo>
                  <a:pt x="1583870" y="1249727"/>
                </a:lnTo>
                <a:lnTo>
                  <a:pt x="1604162" y="1209244"/>
                </a:lnTo>
                <a:lnTo>
                  <a:pt x="1622333" y="1167557"/>
                </a:lnTo>
                <a:lnTo>
                  <a:pt x="1638312" y="1124735"/>
                </a:lnTo>
                <a:lnTo>
                  <a:pt x="1652027" y="1080851"/>
                </a:lnTo>
                <a:lnTo>
                  <a:pt x="1663408" y="1035977"/>
                </a:lnTo>
                <a:lnTo>
                  <a:pt x="1672384" y="990183"/>
                </a:lnTo>
                <a:lnTo>
                  <a:pt x="1678883" y="943543"/>
                </a:lnTo>
                <a:lnTo>
                  <a:pt x="1682835" y="896126"/>
                </a:lnTo>
                <a:lnTo>
                  <a:pt x="1684168" y="848005"/>
                </a:lnTo>
                <a:lnTo>
                  <a:pt x="1682835" y="799884"/>
                </a:lnTo>
                <a:lnTo>
                  <a:pt x="1678883" y="752468"/>
                </a:lnTo>
                <a:lnTo>
                  <a:pt x="1672384" y="705827"/>
                </a:lnTo>
                <a:lnTo>
                  <a:pt x="1663408" y="660033"/>
                </a:lnTo>
                <a:lnTo>
                  <a:pt x="1652027" y="615159"/>
                </a:lnTo>
                <a:lnTo>
                  <a:pt x="1638312" y="571275"/>
                </a:lnTo>
                <a:lnTo>
                  <a:pt x="1622333" y="528454"/>
                </a:lnTo>
                <a:lnTo>
                  <a:pt x="1604162" y="486766"/>
                </a:lnTo>
                <a:lnTo>
                  <a:pt x="1583870" y="446283"/>
                </a:lnTo>
                <a:lnTo>
                  <a:pt x="1561528" y="407078"/>
                </a:lnTo>
                <a:lnTo>
                  <a:pt x="1537208" y="369221"/>
                </a:lnTo>
                <a:lnTo>
                  <a:pt x="1510979" y="332784"/>
                </a:lnTo>
                <a:lnTo>
                  <a:pt x="1482914" y="297838"/>
                </a:lnTo>
                <a:lnTo>
                  <a:pt x="1453083" y="264457"/>
                </a:lnTo>
                <a:lnTo>
                  <a:pt x="1421558" y="232709"/>
                </a:lnTo>
                <a:lnTo>
                  <a:pt x="1388409" y="202669"/>
                </a:lnTo>
                <a:lnTo>
                  <a:pt x="1353708" y="174406"/>
                </a:lnTo>
                <a:lnTo>
                  <a:pt x="1317526" y="147993"/>
                </a:lnTo>
                <a:lnTo>
                  <a:pt x="1279933" y="123501"/>
                </a:lnTo>
                <a:lnTo>
                  <a:pt x="1241001" y="101003"/>
                </a:lnTo>
                <a:lnTo>
                  <a:pt x="1200802" y="80568"/>
                </a:lnTo>
                <a:lnTo>
                  <a:pt x="1159406" y="62269"/>
                </a:lnTo>
                <a:lnTo>
                  <a:pt x="1116883" y="46178"/>
                </a:lnTo>
                <a:lnTo>
                  <a:pt x="1073306" y="32366"/>
                </a:lnTo>
                <a:lnTo>
                  <a:pt x="1028746" y="20905"/>
                </a:lnTo>
                <a:lnTo>
                  <a:pt x="983273" y="11866"/>
                </a:lnTo>
                <a:lnTo>
                  <a:pt x="936958" y="5321"/>
                </a:lnTo>
                <a:lnTo>
                  <a:pt x="889873" y="1342"/>
                </a:lnTo>
                <a:lnTo>
                  <a:pt x="842089"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2" name="object 12"/>
          <p:cNvSpPr/>
          <p:nvPr/>
        </p:nvSpPr>
        <p:spPr>
          <a:xfrm>
            <a:off x="4744543" y="4152983"/>
            <a:ext cx="370817" cy="348002"/>
          </a:xfrm>
          <a:custGeom>
            <a:avLst/>
            <a:gdLst/>
            <a:ahLst/>
            <a:cxnLst/>
            <a:rect l="l" t="t" r="r" b="b"/>
            <a:pathLst>
              <a:path w="815340" h="765175">
                <a:moveTo>
                  <a:pt x="407474" y="559553"/>
                </a:moveTo>
                <a:lnTo>
                  <a:pt x="185941" y="559553"/>
                </a:lnTo>
                <a:lnTo>
                  <a:pt x="407474" y="764720"/>
                </a:lnTo>
                <a:lnTo>
                  <a:pt x="407474" y="559553"/>
                </a:lnTo>
                <a:close/>
              </a:path>
              <a:path w="815340" h="765175">
                <a:moveTo>
                  <a:pt x="814949" y="0"/>
                </a:moveTo>
                <a:lnTo>
                  <a:pt x="0" y="0"/>
                </a:lnTo>
                <a:lnTo>
                  <a:pt x="0" y="559553"/>
                </a:lnTo>
                <a:lnTo>
                  <a:pt x="814949" y="559553"/>
                </a:lnTo>
                <a:lnTo>
                  <a:pt x="814949" y="0"/>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3" name="object 13"/>
          <p:cNvSpPr/>
          <p:nvPr/>
        </p:nvSpPr>
        <p:spPr>
          <a:xfrm>
            <a:off x="4740515" y="4148926"/>
            <a:ext cx="378903" cy="356666"/>
          </a:xfrm>
          <a:custGeom>
            <a:avLst/>
            <a:gdLst/>
            <a:ahLst/>
            <a:cxnLst/>
            <a:rect l="l" t="t" r="r" b="b"/>
            <a:pathLst>
              <a:path w="833120" h="784225">
                <a:moveTo>
                  <a:pt x="817242" y="0"/>
                </a:moveTo>
                <a:lnTo>
                  <a:pt x="15423" y="0"/>
                </a:lnTo>
                <a:lnTo>
                  <a:pt x="10031" y="2230"/>
                </a:lnTo>
                <a:lnTo>
                  <a:pt x="2230" y="10031"/>
                </a:lnTo>
                <a:lnTo>
                  <a:pt x="0" y="15423"/>
                </a:lnTo>
                <a:lnTo>
                  <a:pt x="30" y="568495"/>
                </a:lnTo>
                <a:lnTo>
                  <a:pt x="2230" y="573814"/>
                </a:lnTo>
                <a:lnTo>
                  <a:pt x="10031" y="581615"/>
                </a:lnTo>
                <a:lnTo>
                  <a:pt x="15423" y="583846"/>
                </a:lnTo>
                <a:lnTo>
                  <a:pt x="193166" y="583846"/>
                </a:lnTo>
                <a:lnTo>
                  <a:pt x="408238" y="782667"/>
                </a:lnTo>
                <a:lnTo>
                  <a:pt x="417086" y="784154"/>
                </a:lnTo>
                <a:lnTo>
                  <a:pt x="432363" y="777473"/>
                </a:lnTo>
                <a:lnTo>
                  <a:pt x="437274" y="769966"/>
                </a:lnTo>
                <a:lnTo>
                  <a:pt x="437274" y="713747"/>
                </a:lnTo>
                <a:lnTo>
                  <a:pt x="395391" y="713747"/>
                </a:lnTo>
                <a:lnTo>
                  <a:pt x="211710" y="543952"/>
                </a:lnTo>
                <a:lnTo>
                  <a:pt x="206642" y="541962"/>
                </a:lnTo>
                <a:lnTo>
                  <a:pt x="41883" y="541962"/>
                </a:lnTo>
                <a:lnTo>
                  <a:pt x="41883" y="41883"/>
                </a:lnTo>
                <a:lnTo>
                  <a:pt x="20941" y="41883"/>
                </a:lnTo>
                <a:lnTo>
                  <a:pt x="20941" y="20941"/>
                </a:lnTo>
                <a:lnTo>
                  <a:pt x="832665" y="20941"/>
                </a:lnTo>
                <a:lnTo>
                  <a:pt x="832665" y="15423"/>
                </a:lnTo>
                <a:lnTo>
                  <a:pt x="830435" y="10031"/>
                </a:lnTo>
                <a:lnTo>
                  <a:pt x="822634" y="2230"/>
                </a:lnTo>
                <a:lnTo>
                  <a:pt x="817242" y="0"/>
                </a:lnTo>
                <a:close/>
              </a:path>
              <a:path w="833120" h="784225">
                <a:moveTo>
                  <a:pt x="832665" y="20941"/>
                </a:moveTo>
                <a:lnTo>
                  <a:pt x="41883" y="20941"/>
                </a:lnTo>
                <a:lnTo>
                  <a:pt x="41883" y="41883"/>
                </a:lnTo>
                <a:lnTo>
                  <a:pt x="790782" y="41883"/>
                </a:lnTo>
                <a:lnTo>
                  <a:pt x="790782" y="541962"/>
                </a:lnTo>
                <a:lnTo>
                  <a:pt x="410814" y="541962"/>
                </a:lnTo>
                <a:lnTo>
                  <a:pt x="405422" y="544192"/>
                </a:lnTo>
                <a:lnTo>
                  <a:pt x="397621" y="551993"/>
                </a:lnTo>
                <a:lnTo>
                  <a:pt x="395391" y="557386"/>
                </a:lnTo>
                <a:lnTo>
                  <a:pt x="395391" y="713747"/>
                </a:lnTo>
                <a:lnTo>
                  <a:pt x="437274" y="713747"/>
                </a:lnTo>
                <a:lnTo>
                  <a:pt x="437274" y="583846"/>
                </a:lnTo>
                <a:lnTo>
                  <a:pt x="817325" y="583846"/>
                </a:lnTo>
                <a:lnTo>
                  <a:pt x="822582" y="581668"/>
                </a:lnTo>
                <a:lnTo>
                  <a:pt x="830487" y="573752"/>
                </a:lnTo>
                <a:lnTo>
                  <a:pt x="832665" y="568495"/>
                </a:lnTo>
                <a:lnTo>
                  <a:pt x="832665" y="20941"/>
                </a:lnTo>
                <a:close/>
              </a:path>
              <a:path w="833120" h="784225">
                <a:moveTo>
                  <a:pt x="41883" y="20941"/>
                </a:moveTo>
                <a:lnTo>
                  <a:pt x="20941" y="20941"/>
                </a:lnTo>
                <a:lnTo>
                  <a:pt x="20941" y="41883"/>
                </a:lnTo>
                <a:lnTo>
                  <a:pt x="41883" y="41883"/>
                </a:lnTo>
                <a:lnTo>
                  <a:pt x="41883" y="20941"/>
                </a:lnTo>
                <a:close/>
              </a:path>
            </a:pathLst>
          </a:custGeom>
          <a:solidFill>
            <a:srgbClr val="26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4" name="object 14"/>
          <p:cNvSpPr/>
          <p:nvPr/>
        </p:nvSpPr>
        <p:spPr>
          <a:xfrm>
            <a:off x="4798489" y="4232211"/>
            <a:ext cx="136602" cy="23970"/>
          </a:xfrm>
          <a:custGeom>
            <a:avLst/>
            <a:gdLst/>
            <a:ahLst/>
            <a:cxnLst/>
            <a:rect l="l" t="t" r="r" b="b"/>
            <a:pathLst>
              <a:path w="300354" h="52704">
                <a:moveTo>
                  <a:pt x="273792" y="0"/>
                </a:moveTo>
                <a:lnTo>
                  <a:pt x="26177" y="0"/>
                </a:lnTo>
                <a:lnTo>
                  <a:pt x="15986" y="2056"/>
                </a:lnTo>
                <a:lnTo>
                  <a:pt x="7665" y="7665"/>
                </a:lnTo>
                <a:lnTo>
                  <a:pt x="2056" y="15986"/>
                </a:lnTo>
                <a:lnTo>
                  <a:pt x="0" y="26177"/>
                </a:lnTo>
                <a:lnTo>
                  <a:pt x="2056" y="36367"/>
                </a:lnTo>
                <a:lnTo>
                  <a:pt x="7665" y="44688"/>
                </a:lnTo>
                <a:lnTo>
                  <a:pt x="15986" y="50297"/>
                </a:lnTo>
                <a:lnTo>
                  <a:pt x="26177" y="52354"/>
                </a:lnTo>
                <a:lnTo>
                  <a:pt x="273792" y="52354"/>
                </a:lnTo>
                <a:lnTo>
                  <a:pt x="283983" y="50297"/>
                </a:lnTo>
                <a:lnTo>
                  <a:pt x="292303" y="44688"/>
                </a:lnTo>
                <a:lnTo>
                  <a:pt x="297913" y="36367"/>
                </a:lnTo>
                <a:lnTo>
                  <a:pt x="299969" y="26177"/>
                </a:lnTo>
                <a:lnTo>
                  <a:pt x="297913" y="15986"/>
                </a:lnTo>
                <a:lnTo>
                  <a:pt x="292303" y="7665"/>
                </a:lnTo>
                <a:lnTo>
                  <a:pt x="283983" y="2056"/>
                </a:lnTo>
                <a:lnTo>
                  <a:pt x="273792"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5" name="object 15"/>
          <p:cNvSpPr/>
          <p:nvPr/>
        </p:nvSpPr>
        <p:spPr>
          <a:xfrm>
            <a:off x="4958545" y="4232211"/>
            <a:ext cx="111188" cy="23970"/>
          </a:xfrm>
          <a:custGeom>
            <a:avLst/>
            <a:gdLst/>
            <a:ahLst/>
            <a:cxnLst/>
            <a:rect l="l" t="t" r="r" b="b"/>
            <a:pathLst>
              <a:path w="244475" h="52704">
                <a:moveTo>
                  <a:pt x="218234" y="0"/>
                </a:moveTo>
                <a:lnTo>
                  <a:pt x="26177" y="0"/>
                </a:lnTo>
                <a:lnTo>
                  <a:pt x="15986" y="2056"/>
                </a:lnTo>
                <a:lnTo>
                  <a:pt x="7665" y="7665"/>
                </a:lnTo>
                <a:lnTo>
                  <a:pt x="2056" y="15986"/>
                </a:lnTo>
                <a:lnTo>
                  <a:pt x="0" y="26177"/>
                </a:lnTo>
                <a:lnTo>
                  <a:pt x="2056" y="36367"/>
                </a:lnTo>
                <a:lnTo>
                  <a:pt x="7665" y="44688"/>
                </a:lnTo>
                <a:lnTo>
                  <a:pt x="15986" y="50297"/>
                </a:lnTo>
                <a:lnTo>
                  <a:pt x="26177" y="52354"/>
                </a:lnTo>
                <a:lnTo>
                  <a:pt x="218234" y="52354"/>
                </a:lnTo>
                <a:lnTo>
                  <a:pt x="228420" y="50297"/>
                </a:lnTo>
                <a:lnTo>
                  <a:pt x="236741" y="44688"/>
                </a:lnTo>
                <a:lnTo>
                  <a:pt x="242353" y="36367"/>
                </a:lnTo>
                <a:lnTo>
                  <a:pt x="244411" y="26177"/>
                </a:lnTo>
                <a:lnTo>
                  <a:pt x="242353" y="15986"/>
                </a:lnTo>
                <a:lnTo>
                  <a:pt x="236741" y="7665"/>
                </a:lnTo>
                <a:lnTo>
                  <a:pt x="228420" y="2056"/>
                </a:lnTo>
                <a:lnTo>
                  <a:pt x="218234"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6" name="object 16"/>
          <p:cNvSpPr/>
          <p:nvPr/>
        </p:nvSpPr>
        <p:spPr>
          <a:xfrm>
            <a:off x="4798488" y="4328621"/>
            <a:ext cx="271471" cy="0"/>
          </a:xfrm>
          <a:custGeom>
            <a:avLst/>
            <a:gdLst/>
            <a:ahLst/>
            <a:cxnLst/>
            <a:rect l="l" t="t" r="r" b="b"/>
            <a:pathLst>
              <a:path w="596900">
                <a:moveTo>
                  <a:pt x="0" y="0"/>
                </a:moveTo>
                <a:lnTo>
                  <a:pt x="596316" y="0"/>
                </a:lnTo>
              </a:path>
            </a:pathLst>
          </a:custGeom>
          <a:ln w="52354">
            <a:solidFill>
              <a:srgbClr val="14286B"/>
            </a:solidFill>
          </a:ln>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7" name="object 17"/>
          <p:cNvSpPr/>
          <p:nvPr/>
        </p:nvSpPr>
        <p:spPr>
          <a:xfrm>
            <a:off x="4597811" y="3958734"/>
            <a:ext cx="253277" cy="237681"/>
          </a:xfrm>
          <a:custGeom>
            <a:avLst/>
            <a:gdLst/>
            <a:ahLst/>
            <a:cxnLst/>
            <a:rect l="l" t="t" r="r" b="b"/>
            <a:pathLst>
              <a:path w="556895" h="522604">
                <a:moveTo>
                  <a:pt x="278420" y="382333"/>
                </a:moveTo>
                <a:lnTo>
                  <a:pt x="127053" y="382333"/>
                </a:lnTo>
                <a:lnTo>
                  <a:pt x="278420" y="522518"/>
                </a:lnTo>
                <a:lnTo>
                  <a:pt x="278420" y="382333"/>
                </a:lnTo>
                <a:close/>
              </a:path>
              <a:path w="556895" h="522604">
                <a:moveTo>
                  <a:pt x="556841" y="0"/>
                </a:moveTo>
                <a:lnTo>
                  <a:pt x="0" y="0"/>
                </a:lnTo>
                <a:lnTo>
                  <a:pt x="0" y="382333"/>
                </a:lnTo>
                <a:lnTo>
                  <a:pt x="556841" y="382333"/>
                </a:lnTo>
                <a:lnTo>
                  <a:pt x="556841" y="0"/>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8" name="object 18"/>
          <p:cNvSpPr/>
          <p:nvPr/>
        </p:nvSpPr>
        <p:spPr>
          <a:xfrm>
            <a:off x="4593783" y="3954677"/>
            <a:ext cx="261362" cy="246634"/>
          </a:xfrm>
          <a:custGeom>
            <a:avLst/>
            <a:gdLst/>
            <a:ahLst/>
            <a:cxnLst/>
            <a:rect l="l" t="t" r="r" b="b"/>
            <a:pathLst>
              <a:path w="574675" h="542290">
                <a:moveTo>
                  <a:pt x="559134" y="0"/>
                </a:moveTo>
                <a:lnTo>
                  <a:pt x="15423" y="0"/>
                </a:lnTo>
                <a:lnTo>
                  <a:pt x="10031" y="2230"/>
                </a:lnTo>
                <a:lnTo>
                  <a:pt x="2230" y="10031"/>
                </a:lnTo>
                <a:lnTo>
                  <a:pt x="0" y="15423"/>
                </a:lnTo>
                <a:lnTo>
                  <a:pt x="30" y="391276"/>
                </a:lnTo>
                <a:lnTo>
                  <a:pt x="2230" y="396595"/>
                </a:lnTo>
                <a:lnTo>
                  <a:pt x="10031" y="404396"/>
                </a:lnTo>
                <a:lnTo>
                  <a:pt x="15423" y="406626"/>
                </a:lnTo>
                <a:lnTo>
                  <a:pt x="134278" y="406626"/>
                </a:lnTo>
                <a:lnTo>
                  <a:pt x="279195" y="540465"/>
                </a:lnTo>
                <a:lnTo>
                  <a:pt x="288033" y="541952"/>
                </a:lnTo>
                <a:lnTo>
                  <a:pt x="303310" y="535271"/>
                </a:lnTo>
                <a:lnTo>
                  <a:pt x="308220" y="527764"/>
                </a:lnTo>
                <a:lnTo>
                  <a:pt x="308220" y="471577"/>
                </a:lnTo>
                <a:lnTo>
                  <a:pt x="266337" y="471577"/>
                </a:lnTo>
                <a:lnTo>
                  <a:pt x="152812" y="366721"/>
                </a:lnTo>
                <a:lnTo>
                  <a:pt x="147744" y="364742"/>
                </a:lnTo>
                <a:lnTo>
                  <a:pt x="41883" y="364742"/>
                </a:lnTo>
                <a:lnTo>
                  <a:pt x="41883" y="41883"/>
                </a:lnTo>
                <a:lnTo>
                  <a:pt x="20941" y="41883"/>
                </a:lnTo>
                <a:lnTo>
                  <a:pt x="20941" y="20941"/>
                </a:lnTo>
                <a:lnTo>
                  <a:pt x="574558" y="20941"/>
                </a:lnTo>
                <a:lnTo>
                  <a:pt x="574558" y="15423"/>
                </a:lnTo>
                <a:lnTo>
                  <a:pt x="572328" y="10031"/>
                </a:lnTo>
                <a:lnTo>
                  <a:pt x="564527" y="2230"/>
                </a:lnTo>
                <a:lnTo>
                  <a:pt x="559134" y="0"/>
                </a:lnTo>
                <a:close/>
              </a:path>
              <a:path w="574675" h="542290">
                <a:moveTo>
                  <a:pt x="574558" y="20941"/>
                </a:moveTo>
                <a:lnTo>
                  <a:pt x="41883" y="20941"/>
                </a:lnTo>
                <a:lnTo>
                  <a:pt x="41883" y="41883"/>
                </a:lnTo>
                <a:lnTo>
                  <a:pt x="532674" y="41883"/>
                </a:lnTo>
                <a:lnTo>
                  <a:pt x="532674" y="364742"/>
                </a:lnTo>
                <a:lnTo>
                  <a:pt x="281761" y="364742"/>
                </a:lnTo>
                <a:lnTo>
                  <a:pt x="276368" y="366973"/>
                </a:lnTo>
                <a:lnTo>
                  <a:pt x="268567" y="374773"/>
                </a:lnTo>
                <a:lnTo>
                  <a:pt x="266337" y="380166"/>
                </a:lnTo>
                <a:lnTo>
                  <a:pt x="266337" y="471577"/>
                </a:lnTo>
                <a:lnTo>
                  <a:pt x="308220" y="471577"/>
                </a:lnTo>
                <a:lnTo>
                  <a:pt x="308220" y="406615"/>
                </a:lnTo>
                <a:lnTo>
                  <a:pt x="559233" y="406615"/>
                </a:lnTo>
                <a:lnTo>
                  <a:pt x="564464" y="404448"/>
                </a:lnTo>
                <a:lnTo>
                  <a:pt x="572380" y="396532"/>
                </a:lnTo>
                <a:lnTo>
                  <a:pt x="574558" y="391276"/>
                </a:lnTo>
                <a:lnTo>
                  <a:pt x="574558" y="20941"/>
                </a:lnTo>
                <a:close/>
              </a:path>
              <a:path w="574675" h="542290">
                <a:moveTo>
                  <a:pt x="41883" y="20941"/>
                </a:moveTo>
                <a:lnTo>
                  <a:pt x="20941" y="20941"/>
                </a:lnTo>
                <a:lnTo>
                  <a:pt x="20941" y="41883"/>
                </a:lnTo>
                <a:lnTo>
                  <a:pt x="41883" y="41883"/>
                </a:lnTo>
                <a:lnTo>
                  <a:pt x="41883" y="20941"/>
                </a:lnTo>
                <a:close/>
              </a:path>
            </a:pathLst>
          </a:custGeom>
          <a:solidFill>
            <a:srgbClr val="26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19" name="object 19"/>
          <p:cNvSpPr/>
          <p:nvPr/>
        </p:nvSpPr>
        <p:spPr>
          <a:xfrm>
            <a:off x="4633060" y="4009271"/>
            <a:ext cx="96459" cy="23970"/>
          </a:xfrm>
          <a:custGeom>
            <a:avLst/>
            <a:gdLst/>
            <a:ahLst/>
            <a:cxnLst/>
            <a:rect l="l" t="t" r="r" b="b"/>
            <a:pathLst>
              <a:path w="212090" h="52704">
                <a:moveTo>
                  <a:pt x="185805" y="0"/>
                </a:moveTo>
                <a:lnTo>
                  <a:pt x="26177" y="0"/>
                </a:lnTo>
                <a:lnTo>
                  <a:pt x="15986" y="2056"/>
                </a:lnTo>
                <a:lnTo>
                  <a:pt x="7665" y="7665"/>
                </a:lnTo>
                <a:lnTo>
                  <a:pt x="2056" y="15986"/>
                </a:lnTo>
                <a:lnTo>
                  <a:pt x="0" y="26177"/>
                </a:lnTo>
                <a:lnTo>
                  <a:pt x="2056" y="36367"/>
                </a:lnTo>
                <a:lnTo>
                  <a:pt x="7665" y="44688"/>
                </a:lnTo>
                <a:lnTo>
                  <a:pt x="15986" y="50297"/>
                </a:lnTo>
                <a:lnTo>
                  <a:pt x="26177" y="52354"/>
                </a:lnTo>
                <a:lnTo>
                  <a:pt x="185805" y="52354"/>
                </a:lnTo>
                <a:lnTo>
                  <a:pt x="195992" y="50297"/>
                </a:lnTo>
                <a:lnTo>
                  <a:pt x="204313" y="44688"/>
                </a:lnTo>
                <a:lnTo>
                  <a:pt x="209924" y="36367"/>
                </a:lnTo>
                <a:lnTo>
                  <a:pt x="211983" y="26177"/>
                </a:lnTo>
                <a:lnTo>
                  <a:pt x="209924" y="15986"/>
                </a:lnTo>
                <a:lnTo>
                  <a:pt x="204313" y="7665"/>
                </a:lnTo>
                <a:lnTo>
                  <a:pt x="195992" y="2056"/>
                </a:lnTo>
                <a:lnTo>
                  <a:pt x="185805"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0" name="object 20"/>
          <p:cNvSpPr/>
          <p:nvPr/>
        </p:nvSpPr>
        <p:spPr>
          <a:xfrm>
            <a:off x="4742419" y="4009271"/>
            <a:ext cx="79420" cy="23970"/>
          </a:xfrm>
          <a:custGeom>
            <a:avLst/>
            <a:gdLst/>
            <a:ahLst/>
            <a:cxnLst/>
            <a:rect l="l" t="t" r="r" b="b"/>
            <a:pathLst>
              <a:path w="174625" h="52704">
                <a:moveTo>
                  <a:pt x="147838" y="0"/>
                </a:moveTo>
                <a:lnTo>
                  <a:pt x="26177" y="0"/>
                </a:lnTo>
                <a:lnTo>
                  <a:pt x="15986" y="2056"/>
                </a:lnTo>
                <a:lnTo>
                  <a:pt x="7665" y="7665"/>
                </a:lnTo>
                <a:lnTo>
                  <a:pt x="2056" y="15986"/>
                </a:lnTo>
                <a:lnTo>
                  <a:pt x="0" y="26177"/>
                </a:lnTo>
                <a:lnTo>
                  <a:pt x="2056" y="36367"/>
                </a:lnTo>
                <a:lnTo>
                  <a:pt x="7665" y="44688"/>
                </a:lnTo>
                <a:lnTo>
                  <a:pt x="15986" y="50297"/>
                </a:lnTo>
                <a:lnTo>
                  <a:pt x="26177" y="52354"/>
                </a:lnTo>
                <a:lnTo>
                  <a:pt x="147838" y="52354"/>
                </a:lnTo>
                <a:lnTo>
                  <a:pt x="158029" y="50297"/>
                </a:lnTo>
                <a:lnTo>
                  <a:pt x="166349" y="44688"/>
                </a:lnTo>
                <a:lnTo>
                  <a:pt x="171958" y="36367"/>
                </a:lnTo>
                <a:lnTo>
                  <a:pt x="174015" y="26177"/>
                </a:lnTo>
                <a:lnTo>
                  <a:pt x="171958" y="15986"/>
                </a:lnTo>
                <a:lnTo>
                  <a:pt x="166349" y="7665"/>
                </a:lnTo>
                <a:lnTo>
                  <a:pt x="158029" y="2056"/>
                </a:lnTo>
                <a:lnTo>
                  <a:pt x="147838"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1" name="object 21"/>
          <p:cNvSpPr/>
          <p:nvPr/>
        </p:nvSpPr>
        <p:spPr>
          <a:xfrm>
            <a:off x="4633061" y="4067012"/>
            <a:ext cx="188585" cy="23970"/>
          </a:xfrm>
          <a:custGeom>
            <a:avLst/>
            <a:gdLst/>
            <a:ahLst/>
            <a:cxnLst/>
            <a:rect l="l" t="t" r="r" b="b"/>
            <a:pathLst>
              <a:path w="414654" h="52704">
                <a:moveTo>
                  <a:pt x="388291" y="0"/>
                </a:moveTo>
                <a:lnTo>
                  <a:pt x="26177" y="0"/>
                </a:lnTo>
                <a:lnTo>
                  <a:pt x="15986" y="2056"/>
                </a:lnTo>
                <a:lnTo>
                  <a:pt x="7665" y="7665"/>
                </a:lnTo>
                <a:lnTo>
                  <a:pt x="2056" y="15986"/>
                </a:lnTo>
                <a:lnTo>
                  <a:pt x="0" y="26177"/>
                </a:lnTo>
                <a:lnTo>
                  <a:pt x="2056" y="36367"/>
                </a:lnTo>
                <a:lnTo>
                  <a:pt x="7665" y="44688"/>
                </a:lnTo>
                <a:lnTo>
                  <a:pt x="15986" y="50297"/>
                </a:lnTo>
                <a:lnTo>
                  <a:pt x="26177" y="52354"/>
                </a:lnTo>
                <a:lnTo>
                  <a:pt x="388291" y="52354"/>
                </a:lnTo>
                <a:lnTo>
                  <a:pt x="398482" y="50297"/>
                </a:lnTo>
                <a:lnTo>
                  <a:pt x="406803" y="44688"/>
                </a:lnTo>
                <a:lnTo>
                  <a:pt x="412412" y="36367"/>
                </a:lnTo>
                <a:lnTo>
                  <a:pt x="414469" y="26177"/>
                </a:lnTo>
                <a:lnTo>
                  <a:pt x="412412" y="15986"/>
                </a:lnTo>
                <a:lnTo>
                  <a:pt x="406803" y="7665"/>
                </a:lnTo>
                <a:lnTo>
                  <a:pt x="398482" y="2056"/>
                </a:lnTo>
                <a:lnTo>
                  <a:pt x="388291"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2" name="object 22"/>
          <p:cNvSpPr/>
          <p:nvPr/>
        </p:nvSpPr>
        <p:spPr>
          <a:xfrm>
            <a:off x="7616234" y="4279309"/>
            <a:ext cx="808058" cy="813834"/>
          </a:xfrm>
          <a:custGeom>
            <a:avLst/>
            <a:gdLst/>
            <a:ahLst/>
            <a:cxnLst/>
            <a:rect l="l" t="t" r="r" b="b"/>
            <a:pathLst>
              <a:path w="1776730" h="1789429">
                <a:moveTo>
                  <a:pt x="888276" y="0"/>
                </a:moveTo>
                <a:lnTo>
                  <a:pt x="839539" y="1323"/>
                </a:lnTo>
                <a:lnTo>
                  <a:pt x="791489" y="5248"/>
                </a:lnTo>
                <a:lnTo>
                  <a:pt x="744193" y="11707"/>
                </a:lnTo>
                <a:lnTo>
                  <a:pt x="697720" y="20631"/>
                </a:lnTo>
                <a:lnTo>
                  <a:pt x="652137" y="31953"/>
                </a:lnTo>
                <a:lnTo>
                  <a:pt x="607512" y="45603"/>
                </a:lnTo>
                <a:lnTo>
                  <a:pt x="563913" y="61513"/>
                </a:lnTo>
                <a:lnTo>
                  <a:pt x="521407" y="79617"/>
                </a:lnTo>
                <a:lnTo>
                  <a:pt x="480062" y="99844"/>
                </a:lnTo>
                <a:lnTo>
                  <a:pt x="439946" y="122128"/>
                </a:lnTo>
                <a:lnTo>
                  <a:pt x="401126" y="146399"/>
                </a:lnTo>
                <a:lnTo>
                  <a:pt x="363671" y="172590"/>
                </a:lnTo>
                <a:lnTo>
                  <a:pt x="327648" y="200632"/>
                </a:lnTo>
                <a:lnTo>
                  <a:pt x="293125" y="230458"/>
                </a:lnTo>
                <a:lnTo>
                  <a:pt x="260170" y="261998"/>
                </a:lnTo>
                <a:lnTo>
                  <a:pt x="228849" y="295185"/>
                </a:lnTo>
                <a:lnTo>
                  <a:pt x="199232" y="329951"/>
                </a:lnTo>
                <a:lnTo>
                  <a:pt x="171385" y="366227"/>
                </a:lnTo>
                <a:lnTo>
                  <a:pt x="145377" y="403945"/>
                </a:lnTo>
                <a:lnTo>
                  <a:pt x="121275" y="443037"/>
                </a:lnTo>
                <a:lnTo>
                  <a:pt x="99147" y="483435"/>
                </a:lnTo>
                <a:lnTo>
                  <a:pt x="79061" y="525070"/>
                </a:lnTo>
                <a:lnTo>
                  <a:pt x="61084" y="567875"/>
                </a:lnTo>
                <a:lnTo>
                  <a:pt x="45284" y="611781"/>
                </a:lnTo>
                <a:lnTo>
                  <a:pt x="31730" y="656719"/>
                </a:lnTo>
                <a:lnTo>
                  <a:pt x="20487" y="702622"/>
                </a:lnTo>
                <a:lnTo>
                  <a:pt x="11626" y="749422"/>
                </a:lnTo>
                <a:lnTo>
                  <a:pt x="5212" y="797049"/>
                </a:lnTo>
                <a:lnTo>
                  <a:pt x="1314" y="845437"/>
                </a:lnTo>
                <a:lnTo>
                  <a:pt x="0" y="894517"/>
                </a:lnTo>
                <a:lnTo>
                  <a:pt x="1314" y="943597"/>
                </a:lnTo>
                <a:lnTo>
                  <a:pt x="5212" y="991986"/>
                </a:lnTo>
                <a:lnTo>
                  <a:pt x="11626" y="1039615"/>
                </a:lnTo>
                <a:lnTo>
                  <a:pt x="20487" y="1086415"/>
                </a:lnTo>
                <a:lnTo>
                  <a:pt x="31730" y="1132319"/>
                </a:lnTo>
                <a:lnTo>
                  <a:pt x="45284" y="1177258"/>
                </a:lnTo>
                <a:lnTo>
                  <a:pt x="61084" y="1221164"/>
                </a:lnTo>
                <a:lnTo>
                  <a:pt x="79061" y="1263969"/>
                </a:lnTo>
                <a:lnTo>
                  <a:pt x="99147" y="1305605"/>
                </a:lnTo>
                <a:lnTo>
                  <a:pt x="121275" y="1346004"/>
                </a:lnTo>
                <a:lnTo>
                  <a:pt x="145377" y="1385096"/>
                </a:lnTo>
                <a:lnTo>
                  <a:pt x="171385" y="1422815"/>
                </a:lnTo>
                <a:lnTo>
                  <a:pt x="199232" y="1459091"/>
                </a:lnTo>
                <a:lnTo>
                  <a:pt x="228849" y="1493857"/>
                </a:lnTo>
                <a:lnTo>
                  <a:pt x="260170" y="1527045"/>
                </a:lnTo>
                <a:lnTo>
                  <a:pt x="293125" y="1558585"/>
                </a:lnTo>
                <a:lnTo>
                  <a:pt x="327648" y="1588411"/>
                </a:lnTo>
                <a:lnTo>
                  <a:pt x="363671" y="1616453"/>
                </a:lnTo>
                <a:lnTo>
                  <a:pt x="401126" y="1642645"/>
                </a:lnTo>
                <a:lnTo>
                  <a:pt x="439946" y="1666916"/>
                </a:lnTo>
                <a:lnTo>
                  <a:pt x="480062" y="1689200"/>
                </a:lnTo>
                <a:lnTo>
                  <a:pt x="521407" y="1709427"/>
                </a:lnTo>
                <a:lnTo>
                  <a:pt x="563913" y="1727530"/>
                </a:lnTo>
                <a:lnTo>
                  <a:pt x="607512" y="1743441"/>
                </a:lnTo>
                <a:lnTo>
                  <a:pt x="652137" y="1757091"/>
                </a:lnTo>
                <a:lnTo>
                  <a:pt x="697720" y="1768413"/>
                </a:lnTo>
                <a:lnTo>
                  <a:pt x="744193" y="1777337"/>
                </a:lnTo>
                <a:lnTo>
                  <a:pt x="791489" y="1783796"/>
                </a:lnTo>
                <a:lnTo>
                  <a:pt x="839539" y="1787721"/>
                </a:lnTo>
                <a:lnTo>
                  <a:pt x="888276" y="1789045"/>
                </a:lnTo>
                <a:lnTo>
                  <a:pt x="937013" y="1787721"/>
                </a:lnTo>
                <a:lnTo>
                  <a:pt x="985064" y="1783796"/>
                </a:lnTo>
                <a:lnTo>
                  <a:pt x="1032359" y="1777337"/>
                </a:lnTo>
                <a:lnTo>
                  <a:pt x="1078832" y="1768413"/>
                </a:lnTo>
                <a:lnTo>
                  <a:pt x="1124415" y="1757091"/>
                </a:lnTo>
                <a:lnTo>
                  <a:pt x="1169040" y="1743441"/>
                </a:lnTo>
                <a:lnTo>
                  <a:pt x="1212640" y="1727530"/>
                </a:lnTo>
                <a:lnTo>
                  <a:pt x="1255146" y="1709427"/>
                </a:lnTo>
                <a:lnTo>
                  <a:pt x="1296490" y="1689200"/>
                </a:lnTo>
                <a:lnTo>
                  <a:pt x="1336606" y="1666916"/>
                </a:lnTo>
                <a:lnTo>
                  <a:pt x="1375426" y="1642645"/>
                </a:lnTo>
                <a:lnTo>
                  <a:pt x="1412881" y="1616453"/>
                </a:lnTo>
                <a:lnTo>
                  <a:pt x="1448904" y="1588411"/>
                </a:lnTo>
                <a:lnTo>
                  <a:pt x="1483427" y="1558585"/>
                </a:lnTo>
                <a:lnTo>
                  <a:pt x="1516383" y="1527045"/>
                </a:lnTo>
                <a:lnTo>
                  <a:pt x="1547703" y="1493857"/>
                </a:lnTo>
                <a:lnTo>
                  <a:pt x="1577320" y="1459091"/>
                </a:lnTo>
                <a:lnTo>
                  <a:pt x="1605167" y="1422815"/>
                </a:lnTo>
                <a:lnTo>
                  <a:pt x="1631175" y="1385096"/>
                </a:lnTo>
                <a:lnTo>
                  <a:pt x="1655277" y="1346004"/>
                </a:lnTo>
                <a:lnTo>
                  <a:pt x="1677405" y="1305605"/>
                </a:lnTo>
                <a:lnTo>
                  <a:pt x="1697491" y="1263969"/>
                </a:lnTo>
                <a:lnTo>
                  <a:pt x="1715468" y="1221164"/>
                </a:lnTo>
                <a:lnTo>
                  <a:pt x="1731268" y="1177258"/>
                </a:lnTo>
                <a:lnTo>
                  <a:pt x="1744823" y="1132319"/>
                </a:lnTo>
                <a:lnTo>
                  <a:pt x="1756065" y="1086415"/>
                </a:lnTo>
                <a:lnTo>
                  <a:pt x="1764927" y="1039615"/>
                </a:lnTo>
                <a:lnTo>
                  <a:pt x="1771340" y="991986"/>
                </a:lnTo>
                <a:lnTo>
                  <a:pt x="1775238" y="943597"/>
                </a:lnTo>
                <a:lnTo>
                  <a:pt x="1776553" y="894517"/>
                </a:lnTo>
                <a:lnTo>
                  <a:pt x="1775238" y="845437"/>
                </a:lnTo>
                <a:lnTo>
                  <a:pt x="1771340" y="797049"/>
                </a:lnTo>
                <a:lnTo>
                  <a:pt x="1764927" y="749422"/>
                </a:lnTo>
                <a:lnTo>
                  <a:pt x="1756065" y="702622"/>
                </a:lnTo>
                <a:lnTo>
                  <a:pt x="1744823" y="656719"/>
                </a:lnTo>
                <a:lnTo>
                  <a:pt x="1731268" y="611781"/>
                </a:lnTo>
                <a:lnTo>
                  <a:pt x="1715468" y="567875"/>
                </a:lnTo>
                <a:lnTo>
                  <a:pt x="1697491" y="525070"/>
                </a:lnTo>
                <a:lnTo>
                  <a:pt x="1677405" y="483435"/>
                </a:lnTo>
                <a:lnTo>
                  <a:pt x="1655277" y="443037"/>
                </a:lnTo>
                <a:lnTo>
                  <a:pt x="1631175" y="403945"/>
                </a:lnTo>
                <a:lnTo>
                  <a:pt x="1605167" y="366227"/>
                </a:lnTo>
                <a:lnTo>
                  <a:pt x="1577320" y="329951"/>
                </a:lnTo>
                <a:lnTo>
                  <a:pt x="1547703" y="295185"/>
                </a:lnTo>
                <a:lnTo>
                  <a:pt x="1516383" y="261998"/>
                </a:lnTo>
                <a:lnTo>
                  <a:pt x="1483427" y="230458"/>
                </a:lnTo>
                <a:lnTo>
                  <a:pt x="1448904" y="200632"/>
                </a:lnTo>
                <a:lnTo>
                  <a:pt x="1412881" y="172590"/>
                </a:lnTo>
                <a:lnTo>
                  <a:pt x="1375426" y="146399"/>
                </a:lnTo>
                <a:lnTo>
                  <a:pt x="1336606" y="122128"/>
                </a:lnTo>
                <a:lnTo>
                  <a:pt x="1296490" y="99844"/>
                </a:lnTo>
                <a:lnTo>
                  <a:pt x="1255146" y="79617"/>
                </a:lnTo>
                <a:lnTo>
                  <a:pt x="1212640" y="61513"/>
                </a:lnTo>
                <a:lnTo>
                  <a:pt x="1169040" y="45603"/>
                </a:lnTo>
                <a:lnTo>
                  <a:pt x="1124415" y="31953"/>
                </a:lnTo>
                <a:lnTo>
                  <a:pt x="1078832" y="20631"/>
                </a:lnTo>
                <a:lnTo>
                  <a:pt x="1032359" y="11707"/>
                </a:lnTo>
                <a:lnTo>
                  <a:pt x="985064" y="5248"/>
                </a:lnTo>
                <a:lnTo>
                  <a:pt x="937013" y="1323"/>
                </a:lnTo>
                <a:lnTo>
                  <a:pt x="888276"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3" name="object 23"/>
          <p:cNvSpPr/>
          <p:nvPr/>
        </p:nvSpPr>
        <p:spPr>
          <a:xfrm>
            <a:off x="7812783" y="4487520"/>
            <a:ext cx="415003" cy="123895"/>
          </a:xfrm>
          <a:custGeom>
            <a:avLst/>
            <a:gdLst/>
            <a:ahLst/>
            <a:cxnLst/>
            <a:rect l="l" t="t" r="r" b="b"/>
            <a:pathLst>
              <a:path w="912494" h="272415">
                <a:moveTo>
                  <a:pt x="912359" y="272232"/>
                </a:moveTo>
                <a:lnTo>
                  <a:pt x="0" y="272232"/>
                </a:lnTo>
                <a:lnTo>
                  <a:pt x="0" y="0"/>
                </a:lnTo>
                <a:lnTo>
                  <a:pt x="912359" y="0"/>
                </a:lnTo>
                <a:lnTo>
                  <a:pt x="912359" y="272232"/>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4" name="object 24"/>
          <p:cNvSpPr/>
          <p:nvPr/>
        </p:nvSpPr>
        <p:spPr>
          <a:xfrm>
            <a:off x="7812783" y="4611332"/>
            <a:ext cx="415003" cy="294286"/>
          </a:xfrm>
          <a:custGeom>
            <a:avLst/>
            <a:gdLst/>
            <a:ahLst/>
            <a:cxnLst/>
            <a:rect l="l" t="t" r="r" b="b"/>
            <a:pathLst>
              <a:path w="912494" h="647065">
                <a:moveTo>
                  <a:pt x="912359" y="646545"/>
                </a:moveTo>
                <a:lnTo>
                  <a:pt x="0" y="646545"/>
                </a:lnTo>
                <a:lnTo>
                  <a:pt x="0" y="0"/>
                </a:lnTo>
                <a:lnTo>
                  <a:pt x="912359" y="0"/>
                </a:lnTo>
                <a:lnTo>
                  <a:pt x="912359" y="646545"/>
                </a:lnTo>
                <a:close/>
              </a:path>
            </a:pathLst>
          </a:custGeom>
          <a:solidFill>
            <a:srgbClr val="FFFFFF"/>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5" name="object 25"/>
          <p:cNvSpPr/>
          <p:nvPr/>
        </p:nvSpPr>
        <p:spPr>
          <a:xfrm>
            <a:off x="7808725" y="4899914"/>
            <a:ext cx="423090" cy="9242"/>
          </a:xfrm>
          <a:custGeom>
            <a:avLst/>
            <a:gdLst/>
            <a:ahLst/>
            <a:cxnLst/>
            <a:rect l="l" t="t" r="r" b="b"/>
            <a:pathLst>
              <a:path w="930275" h="20320">
                <a:moveTo>
                  <a:pt x="0" y="20320"/>
                </a:moveTo>
                <a:lnTo>
                  <a:pt x="930076" y="20320"/>
                </a:lnTo>
                <a:lnTo>
                  <a:pt x="930076" y="0"/>
                </a:lnTo>
                <a:lnTo>
                  <a:pt x="0" y="0"/>
                </a:lnTo>
                <a:lnTo>
                  <a:pt x="0" y="2032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6" name="object 26"/>
          <p:cNvSpPr/>
          <p:nvPr/>
        </p:nvSpPr>
        <p:spPr>
          <a:xfrm>
            <a:off x="7808726" y="4895294"/>
            <a:ext cx="404029" cy="0"/>
          </a:xfrm>
          <a:custGeom>
            <a:avLst/>
            <a:gdLst/>
            <a:ahLst/>
            <a:cxnLst/>
            <a:rect l="l" t="t" r="r" b="b"/>
            <a:pathLst>
              <a:path w="888365">
                <a:moveTo>
                  <a:pt x="0" y="0"/>
                </a:moveTo>
                <a:lnTo>
                  <a:pt x="888192" y="0"/>
                </a:lnTo>
              </a:path>
            </a:pathLst>
          </a:custGeom>
          <a:ln w="20319">
            <a:solidFill>
              <a:srgbClr val="14286B"/>
            </a:solidFill>
          </a:ln>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7" name="object 27"/>
          <p:cNvSpPr/>
          <p:nvPr/>
        </p:nvSpPr>
        <p:spPr>
          <a:xfrm>
            <a:off x="7818250" y="4626134"/>
            <a:ext cx="0" cy="264539"/>
          </a:xfrm>
          <a:custGeom>
            <a:avLst/>
            <a:gdLst/>
            <a:ahLst/>
            <a:cxnLst/>
            <a:rect l="l" t="t" r="r" b="b"/>
            <a:pathLst>
              <a:path h="581659">
                <a:moveTo>
                  <a:pt x="0" y="0"/>
                </a:moveTo>
                <a:lnTo>
                  <a:pt x="0" y="581659"/>
                </a:lnTo>
              </a:path>
            </a:pathLst>
          </a:custGeom>
          <a:ln w="41883">
            <a:solidFill>
              <a:srgbClr val="14286B"/>
            </a:solidFill>
          </a:ln>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8" name="object 28"/>
          <p:cNvSpPr/>
          <p:nvPr/>
        </p:nvSpPr>
        <p:spPr>
          <a:xfrm>
            <a:off x="7808725" y="4607072"/>
            <a:ext cx="423090" cy="19061"/>
          </a:xfrm>
          <a:custGeom>
            <a:avLst/>
            <a:gdLst/>
            <a:ahLst/>
            <a:cxnLst/>
            <a:rect l="l" t="t" r="r" b="b"/>
            <a:pathLst>
              <a:path w="930275" h="41909">
                <a:moveTo>
                  <a:pt x="0" y="41910"/>
                </a:moveTo>
                <a:lnTo>
                  <a:pt x="930076" y="41910"/>
                </a:lnTo>
                <a:lnTo>
                  <a:pt x="930076" y="0"/>
                </a:lnTo>
                <a:lnTo>
                  <a:pt x="0" y="0"/>
                </a:lnTo>
                <a:lnTo>
                  <a:pt x="0" y="4191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29" name="object 29"/>
          <p:cNvSpPr/>
          <p:nvPr/>
        </p:nvSpPr>
        <p:spPr>
          <a:xfrm>
            <a:off x="8212677" y="4890673"/>
            <a:ext cx="9530" cy="9242"/>
          </a:xfrm>
          <a:custGeom>
            <a:avLst/>
            <a:gdLst/>
            <a:ahLst/>
            <a:cxnLst/>
            <a:rect l="l" t="t" r="r" b="b"/>
            <a:pathLst>
              <a:path w="20955" h="20320">
                <a:moveTo>
                  <a:pt x="0" y="20320"/>
                </a:moveTo>
                <a:lnTo>
                  <a:pt x="20941" y="20320"/>
                </a:lnTo>
                <a:lnTo>
                  <a:pt x="20941" y="0"/>
                </a:lnTo>
                <a:lnTo>
                  <a:pt x="0" y="0"/>
                </a:lnTo>
                <a:lnTo>
                  <a:pt x="0" y="2032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0" name="object 30"/>
          <p:cNvSpPr/>
          <p:nvPr/>
        </p:nvSpPr>
        <p:spPr>
          <a:xfrm>
            <a:off x="8222200" y="4626134"/>
            <a:ext cx="0" cy="264539"/>
          </a:xfrm>
          <a:custGeom>
            <a:avLst/>
            <a:gdLst/>
            <a:ahLst/>
            <a:cxnLst/>
            <a:rect l="l" t="t" r="r" b="b"/>
            <a:pathLst>
              <a:path h="581659">
                <a:moveTo>
                  <a:pt x="0" y="0"/>
                </a:moveTo>
                <a:lnTo>
                  <a:pt x="0" y="581659"/>
                </a:lnTo>
              </a:path>
            </a:pathLst>
          </a:custGeom>
          <a:ln w="41883">
            <a:solidFill>
              <a:srgbClr val="14286B"/>
            </a:solidFill>
          </a:ln>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1" name="object 31"/>
          <p:cNvSpPr/>
          <p:nvPr/>
        </p:nvSpPr>
        <p:spPr>
          <a:xfrm>
            <a:off x="8222200" y="4890391"/>
            <a:ext cx="9530" cy="9530"/>
          </a:xfrm>
          <a:custGeom>
            <a:avLst/>
            <a:gdLst/>
            <a:ahLst/>
            <a:cxnLst/>
            <a:rect l="l" t="t" r="r" b="b"/>
            <a:pathLst>
              <a:path w="20955" h="20954">
                <a:moveTo>
                  <a:pt x="20941" y="0"/>
                </a:moveTo>
                <a:lnTo>
                  <a:pt x="0" y="0"/>
                </a:lnTo>
                <a:lnTo>
                  <a:pt x="0" y="20941"/>
                </a:lnTo>
                <a:lnTo>
                  <a:pt x="20941" y="20941"/>
                </a:lnTo>
                <a:lnTo>
                  <a:pt x="20941"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2" name="object 32"/>
          <p:cNvSpPr/>
          <p:nvPr/>
        </p:nvSpPr>
        <p:spPr>
          <a:xfrm>
            <a:off x="7993169" y="4463057"/>
            <a:ext cx="54164" cy="95303"/>
          </a:xfrm>
          <a:prstGeom prst="rect">
            <a:avLst/>
          </a:prstGeom>
          <a:blipFill>
            <a:blip r:embed="rId2"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3" name="object 33"/>
          <p:cNvSpPr/>
          <p:nvPr/>
        </p:nvSpPr>
        <p:spPr>
          <a:xfrm>
            <a:off x="7865067" y="4463057"/>
            <a:ext cx="54164" cy="95303"/>
          </a:xfrm>
          <a:prstGeom prst="rect">
            <a:avLst/>
          </a:prstGeom>
          <a:blipFill>
            <a:blip r:embed="rId3"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4" name="object 34"/>
          <p:cNvSpPr/>
          <p:nvPr/>
        </p:nvSpPr>
        <p:spPr>
          <a:xfrm>
            <a:off x="8121204" y="4463057"/>
            <a:ext cx="49041" cy="95303"/>
          </a:xfrm>
          <a:prstGeom prst="rect">
            <a:avLst/>
          </a:prstGeom>
          <a:blipFill>
            <a:blip r:embed="rId4"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5" name="object 35"/>
          <p:cNvSpPr/>
          <p:nvPr/>
        </p:nvSpPr>
        <p:spPr>
          <a:xfrm>
            <a:off x="7859985" y="4663871"/>
            <a:ext cx="69533" cy="69890"/>
          </a:xfrm>
          <a:prstGeom prst="rect">
            <a:avLst/>
          </a:prstGeom>
          <a:blipFill>
            <a:blip r:embed="rId5"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6" name="object 36"/>
          <p:cNvSpPr/>
          <p:nvPr/>
        </p:nvSpPr>
        <p:spPr>
          <a:xfrm>
            <a:off x="7988040" y="4663871"/>
            <a:ext cx="69533" cy="69890"/>
          </a:xfrm>
          <a:prstGeom prst="rect">
            <a:avLst/>
          </a:prstGeom>
          <a:blipFill>
            <a:blip r:embed="rId5"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7" name="object 37"/>
          <p:cNvSpPr/>
          <p:nvPr/>
        </p:nvSpPr>
        <p:spPr>
          <a:xfrm>
            <a:off x="8110980" y="4663871"/>
            <a:ext cx="64408" cy="69890"/>
          </a:xfrm>
          <a:prstGeom prst="rect">
            <a:avLst/>
          </a:prstGeom>
          <a:blipFill>
            <a:blip r:embed="rId6"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8" name="object 38"/>
          <p:cNvSpPr/>
          <p:nvPr/>
        </p:nvSpPr>
        <p:spPr>
          <a:xfrm>
            <a:off x="7859985" y="4782520"/>
            <a:ext cx="69533" cy="69890"/>
          </a:xfrm>
          <a:prstGeom prst="rect">
            <a:avLst/>
          </a:prstGeom>
          <a:blipFill>
            <a:blip r:embed="rId5"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39" name="object 39"/>
          <p:cNvSpPr/>
          <p:nvPr/>
        </p:nvSpPr>
        <p:spPr>
          <a:xfrm>
            <a:off x="8114989" y="4786732"/>
            <a:ext cx="56605" cy="62092"/>
          </a:xfrm>
          <a:custGeom>
            <a:avLst/>
            <a:gdLst/>
            <a:ahLst/>
            <a:cxnLst/>
            <a:rect l="l" t="t" r="r" b="b"/>
            <a:pathLst>
              <a:path w="124459" h="136525">
                <a:moveTo>
                  <a:pt x="123901" y="136111"/>
                </a:moveTo>
                <a:lnTo>
                  <a:pt x="0" y="136111"/>
                </a:lnTo>
                <a:lnTo>
                  <a:pt x="0" y="0"/>
                </a:lnTo>
                <a:lnTo>
                  <a:pt x="123901" y="0"/>
                </a:lnTo>
                <a:lnTo>
                  <a:pt x="123901" y="136111"/>
                </a:lnTo>
                <a:close/>
              </a:path>
            </a:pathLst>
          </a:custGeom>
          <a:solidFill>
            <a:srgbClr val="FFFFFF"/>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0" name="object 40"/>
          <p:cNvSpPr/>
          <p:nvPr/>
        </p:nvSpPr>
        <p:spPr>
          <a:xfrm>
            <a:off x="7989322" y="4779041"/>
            <a:ext cx="186275" cy="73933"/>
          </a:xfrm>
          <a:custGeom>
            <a:avLst/>
            <a:gdLst/>
            <a:ahLst/>
            <a:cxnLst/>
            <a:rect l="l" t="t" r="r" b="b"/>
            <a:pathLst>
              <a:path w="409575" h="162559">
                <a:moveTo>
                  <a:pt x="409118" y="3633"/>
                </a:moveTo>
                <a:lnTo>
                  <a:pt x="249584" y="3633"/>
                </a:lnTo>
                <a:lnTo>
                  <a:pt x="249584" y="161942"/>
                </a:lnTo>
                <a:lnTo>
                  <a:pt x="409118" y="161942"/>
                </a:lnTo>
                <a:lnTo>
                  <a:pt x="409118" y="141000"/>
                </a:lnTo>
                <a:lnTo>
                  <a:pt x="367234" y="141000"/>
                </a:lnTo>
                <a:lnTo>
                  <a:pt x="367234" y="120059"/>
                </a:lnTo>
                <a:lnTo>
                  <a:pt x="291467" y="120059"/>
                </a:lnTo>
                <a:lnTo>
                  <a:pt x="291467" y="45516"/>
                </a:lnTo>
                <a:lnTo>
                  <a:pt x="409118" y="45516"/>
                </a:lnTo>
                <a:lnTo>
                  <a:pt x="409118" y="3633"/>
                </a:lnTo>
                <a:close/>
              </a:path>
              <a:path w="409575" h="162559">
                <a:moveTo>
                  <a:pt x="409118" y="45516"/>
                </a:moveTo>
                <a:lnTo>
                  <a:pt x="367234" y="45516"/>
                </a:lnTo>
                <a:lnTo>
                  <a:pt x="367234" y="141000"/>
                </a:lnTo>
                <a:lnTo>
                  <a:pt x="388176" y="141000"/>
                </a:lnTo>
                <a:lnTo>
                  <a:pt x="388176" y="120059"/>
                </a:lnTo>
                <a:lnTo>
                  <a:pt x="409118" y="120059"/>
                </a:lnTo>
                <a:lnTo>
                  <a:pt x="409118" y="45516"/>
                </a:lnTo>
                <a:close/>
              </a:path>
              <a:path w="409575" h="162559">
                <a:moveTo>
                  <a:pt x="409118" y="120059"/>
                </a:moveTo>
                <a:lnTo>
                  <a:pt x="388176" y="120059"/>
                </a:lnTo>
                <a:lnTo>
                  <a:pt x="388176" y="141000"/>
                </a:lnTo>
                <a:lnTo>
                  <a:pt x="409118" y="141000"/>
                </a:lnTo>
                <a:lnTo>
                  <a:pt x="409118" y="120059"/>
                </a:lnTo>
                <a:close/>
              </a:path>
              <a:path w="409575" h="162559">
                <a:moveTo>
                  <a:pt x="50612" y="76931"/>
                </a:moveTo>
                <a:lnTo>
                  <a:pt x="0" y="122844"/>
                </a:lnTo>
                <a:lnTo>
                  <a:pt x="28145" y="153869"/>
                </a:lnTo>
                <a:lnTo>
                  <a:pt x="81782" y="105209"/>
                </a:lnTo>
                <a:lnTo>
                  <a:pt x="50612" y="76931"/>
                </a:lnTo>
                <a:close/>
              </a:path>
              <a:path w="409575" h="162559">
                <a:moveTo>
                  <a:pt x="112952" y="76931"/>
                </a:moveTo>
                <a:lnTo>
                  <a:pt x="81782" y="105209"/>
                </a:lnTo>
                <a:lnTo>
                  <a:pt x="135419" y="153869"/>
                </a:lnTo>
                <a:lnTo>
                  <a:pt x="163565" y="122844"/>
                </a:lnTo>
                <a:lnTo>
                  <a:pt x="112952" y="76931"/>
                </a:lnTo>
                <a:close/>
              </a:path>
              <a:path w="409575" h="162559">
                <a:moveTo>
                  <a:pt x="81782" y="48656"/>
                </a:moveTo>
                <a:lnTo>
                  <a:pt x="50612" y="76931"/>
                </a:lnTo>
                <a:lnTo>
                  <a:pt x="81782" y="105209"/>
                </a:lnTo>
                <a:lnTo>
                  <a:pt x="112952" y="76931"/>
                </a:lnTo>
                <a:lnTo>
                  <a:pt x="81782" y="48656"/>
                </a:lnTo>
                <a:close/>
              </a:path>
              <a:path w="409575" h="162559">
                <a:moveTo>
                  <a:pt x="28145" y="0"/>
                </a:moveTo>
                <a:lnTo>
                  <a:pt x="0" y="31014"/>
                </a:lnTo>
                <a:lnTo>
                  <a:pt x="50612" y="76931"/>
                </a:lnTo>
                <a:lnTo>
                  <a:pt x="81782" y="48656"/>
                </a:lnTo>
                <a:lnTo>
                  <a:pt x="28145" y="0"/>
                </a:lnTo>
                <a:close/>
              </a:path>
              <a:path w="409575" h="162559">
                <a:moveTo>
                  <a:pt x="135419" y="0"/>
                </a:moveTo>
                <a:lnTo>
                  <a:pt x="81782" y="48656"/>
                </a:lnTo>
                <a:lnTo>
                  <a:pt x="112952" y="76931"/>
                </a:lnTo>
                <a:lnTo>
                  <a:pt x="163565" y="31014"/>
                </a:lnTo>
                <a:lnTo>
                  <a:pt x="135419" y="0"/>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1" name="object 41"/>
          <p:cNvSpPr/>
          <p:nvPr/>
        </p:nvSpPr>
        <p:spPr>
          <a:xfrm>
            <a:off x="8072101" y="3374312"/>
            <a:ext cx="690806" cy="695716"/>
          </a:xfrm>
          <a:custGeom>
            <a:avLst/>
            <a:gdLst/>
            <a:ahLst/>
            <a:cxnLst/>
            <a:rect l="l" t="t" r="r" b="b"/>
            <a:pathLst>
              <a:path w="1518919" h="1529715">
                <a:moveTo>
                  <a:pt x="759233" y="0"/>
                </a:moveTo>
                <a:lnTo>
                  <a:pt x="711218" y="1504"/>
                </a:lnTo>
                <a:lnTo>
                  <a:pt x="663998" y="5957"/>
                </a:lnTo>
                <a:lnTo>
                  <a:pt x="617659" y="13269"/>
                </a:lnTo>
                <a:lnTo>
                  <a:pt x="572292" y="23350"/>
                </a:lnTo>
                <a:lnTo>
                  <a:pt x="527985" y="36112"/>
                </a:lnTo>
                <a:lnTo>
                  <a:pt x="484828" y="51464"/>
                </a:lnTo>
                <a:lnTo>
                  <a:pt x="442908" y="69318"/>
                </a:lnTo>
                <a:lnTo>
                  <a:pt x="402316" y="89582"/>
                </a:lnTo>
                <a:lnTo>
                  <a:pt x="363140" y="112168"/>
                </a:lnTo>
                <a:lnTo>
                  <a:pt x="325469" y="136987"/>
                </a:lnTo>
                <a:lnTo>
                  <a:pt x="289392" y="163948"/>
                </a:lnTo>
                <a:lnTo>
                  <a:pt x="254998" y="192962"/>
                </a:lnTo>
                <a:lnTo>
                  <a:pt x="222376" y="223940"/>
                </a:lnTo>
                <a:lnTo>
                  <a:pt x="191615" y="256792"/>
                </a:lnTo>
                <a:lnTo>
                  <a:pt x="162803" y="291428"/>
                </a:lnTo>
                <a:lnTo>
                  <a:pt x="136031" y="327759"/>
                </a:lnTo>
                <a:lnTo>
                  <a:pt x="111385" y="365696"/>
                </a:lnTo>
                <a:lnTo>
                  <a:pt x="88957" y="405148"/>
                </a:lnTo>
                <a:lnTo>
                  <a:pt x="68834" y="446026"/>
                </a:lnTo>
                <a:lnTo>
                  <a:pt x="51105" y="488241"/>
                </a:lnTo>
                <a:lnTo>
                  <a:pt x="35860" y="531703"/>
                </a:lnTo>
                <a:lnTo>
                  <a:pt x="23188" y="576322"/>
                </a:lnTo>
                <a:lnTo>
                  <a:pt x="13176" y="622010"/>
                </a:lnTo>
                <a:lnTo>
                  <a:pt x="5915" y="668675"/>
                </a:lnTo>
                <a:lnTo>
                  <a:pt x="1493" y="716230"/>
                </a:lnTo>
                <a:lnTo>
                  <a:pt x="0" y="764584"/>
                </a:lnTo>
                <a:lnTo>
                  <a:pt x="1493" y="812937"/>
                </a:lnTo>
                <a:lnTo>
                  <a:pt x="5915" y="860492"/>
                </a:lnTo>
                <a:lnTo>
                  <a:pt x="13176" y="907157"/>
                </a:lnTo>
                <a:lnTo>
                  <a:pt x="23188" y="952845"/>
                </a:lnTo>
                <a:lnTo>
                  <a:pt x="35860" y="997464"/>
                </a:lnTo>
                <a:lnTo>
                  <a:pt x="51105" y="1040926"/>
                </a:lnTo>
                <a:lnTo>
                  <a:pt x="68834" y="1083141"/>
                </a:lnTo>
                <a:lnTo>
                  <a:pt x="88957" y="1124019"/>
                </a:lnTo>
                <a:lnTo>
                  <a:pt x="111385" y="1163471"/>
                </a:lnTo>
                <a:lnTo>
                  <a:pt x="136031" y="1201408"/>
                </a:lnTo>
                <a:lnTo>
                  <a:pt x="162803" y="1237739"/>
                </a:lnTo>
                <a:lnTo>
                  <a:pt x="191615" y="1272375"/>
                </a:lnTo>
                <a:lnTo>
                  <a:pt x="222376" y="1305227"/>
                </a:lnTo>
                <a:lnTo>
                  <a:pt x="254998" y="1336205"/>
                </a:lnTo>
                <a:lnTo>
                  <a:pt x="289392" y="1365219"/>
                </a:lnTo>
                <a:lnTo>
                  <a:pt x="325469" y="1392180"/>
                </a:lnTo>
                <a:lnTo>
                  <a:pt x="363140" y="1416999"/>
                </a:lnTo>
                <a:lnTo>
                  <a:pt x="402316" y="1439585"/>
                </a:lnTo>
                <a:lnTo>
                  <a:pt x="442908" y="1459849"/>
                </a:lnTo>
                <a:lnTo>
                  <a:pt x="484828" y="1477703"/>
                </a:lnTo>
                <a:lnTo>
                  <a:pt x="527985" y="1493055"/>
                </a:lnTo>
                <a:lnTo>
                  <a:pt x="572292" y="1505817"/>
                </a:lnTo>
                <a:lnTo>
                  <a:pt x="617659" y="1515898"/>
                </a:lnTo>
                <a:lnTo>
                  <a:pt x="663998" y="1523210"/>
                </a:lnTo>
                <a:lnTo>
                  <a:pt x="711218" y="1527663"/>
                </a:lnTo>
                <a:lnTo>
                  <a:pt x="759233" y="1529168"/>
                </a:lnTo>
                <a:lnTo>
                  <a:pt x="807249" y="1527663"/>
                </a:lnTo>
                <a:lnTo>
                  <a:pt x="854471" y="1523210"/>
                </a:lnTo>
                <a:lnTo>
                  <a:pt x="900810" y="1515898"/>
                </a:lnTo>
                <a:lnTo>
                  <a:pt x="946178" y="1505817"/>
                </a:lnTo>
                <a:lnTo>
                  <a:pt x="990486" y="1493055"/>
                </a:lnTo>
                <a:lnTo>
                  <a:pt x="1033644" y="1477703"/>
                </a:lnTo>
                <a:lnTo>
                  <a:pt x="1075564" y="1459849"/>
                </a:lnTo>
                <a:lnTo>
                  <a:pt x="1116157" y="1439585"/>
                </a:lnTo>
                <a:lnTo>
                  <a:pt x="1155333" y="1416999"/>
                </a:lnTo>
                <a:lnTo>
                  <a:pt x="1193005" y="1392180"/>
                </a:lnTo>
                <a:lnTo>
                  <a:pt x="1229082" y="1365219"/>
                </a:lnTo>
                <a:lnTo>
                  <a:pt x="1263476" y="1336205"/>
                </a:lnTo>
                <a:lnTo>
                  <a:pt x="1296099" y="1305227"/>
                </a:lnTo>
                <a:lnTo>
                  <a:pt x="1326860" y="1272375"/>
                </a:lnTo>
                <a:lnTo>
                  <a:pt x="1355672" y="1237739"/>
                </a:lnTo>
                <a:lnTo>
                  <a:pt x="1382445" y="1201408"/>
                </a:lnTo>
                <a:lnTo>
                  <a:pt x="1407090" y="1163471"/>
                </a:lnTo>
                <a:lnTo>
                  <a:pt x="1429519" y="1124019"/>
                </a:lnTo>
                <a:lnTo>
                  <a:pt x="1449642" y="1083141"/>
                </a:lnTo>
                <a:lnTo>
                  <a:pt x="1467371" y="1040926"/>
                </a:lnTo>
                <a:lnTo>
                  <a:pt x="1482616" y="997464"/>
                </a:lnTo>
                <a:lnTo>
                  <a:pt x="1495289" y="952845"/>
                </a:lnTo>
                <a:lnTo>
                  <a:pt x="1505300" y="907157"/>
                </a:lnTo>
                <a:lnTo>
                  <a:pt x="1512561" y="860492"/>
                </a:lnTo>
                <a:lnTo>
                  <a:pt x="1516983" y="812937"/>
                </a:lnTo>
                <a:lnTo>
                  <a:pt x="1518477" y="764584"/>
                </a:lnTo>
                <a:lnTo>
                  <a:pt x="1516983" y="716230"/>
                </a:lnTo>
                <a:lnTo>
                  <a:pt x="1512561" y="668675"/>
                </a:lnTo>
                <a:lnTo>
                  <a:pt x="1505300" y="622010"/>
                </a:lnTo>
                <a:lnTo>
                  <a:pt x="1495289" y="576322"/>
                </a:lnTo>
                <a:lnTo>
                  <a:pt x="1482616" y="531703"/>
                </a:lnTo>
                <a:lnTo>
                  <a:pt x="1467371" y="488241"/>
                </a:lnTo>
                <a:lnTo>
                  <a:pt x="1449642" y="446026"/>
                </a:lnTo>
                <a:lnTo>
                  <a:pt x="1429519" y="405148"/>
                </a:lnTo>
                <a:lnTo>
                  <a:pt x="1407090" y="365696"/>
                </a:lnTo>
                <a:lnTo>
                  <a:pt x="1382445" y="327759"/>
                </a:lnTo>
                <a:lnTo>
                  <a:pt x="1355672" y="291428"/>
                </a:lnTo>
                <a:lnTo>
                  <a:pt x="1326860" y="256792"/>
                </a:lnTo>
                <a:lnTo>
                  <a:pt x="1296099" y="223940"/>
                </a:lnTo>
                <a:lnTo>
                  <a:pt x="1263476" y="192962"/>
                </a:lnTo>
                <a:lnTo>
                  <a:pt x="1229082" y="163948"/>
                </a:lnTo>
                <a:lnTo>
                  <a:pt x="1193005" y="136987"/>
                </a:lnTo>
                <a:lnTo>
                  <a:pt x="1155333" y="112168"/>
                </a:lnTo>
                <a:lnTo>
                  <a:pt x="1116157" y="89582"/>
                </a:lnTo>
                <a:lnTo>
                  <a:pt x="1075564" y="69318"/>
                </a:lnTo>
                <a:lnTo>
                  <a:pt x="1033644" y="51464"/>
                </a:lnTo>
                <a:lnTo>
                  <a:pt x="990486" y="36112"/>
                </a:lnTo>
                <a:lnTo>
                  <a:pt x="946178" y="23350"/>
                </a:lnTo>
                <a:lnTo>
                  <a:pt x="900810" y="13269"/>
                </a:lnTo>
                <a:lnTo>
                  <a:pt x="854471" y="5957"/>
                </a:lnTo>
                <a:lnTo>
                  <a:pt x="807249" y="1504"/>
                </a:lnTo>
                <a:lnTo>
                  <a:pt x="759233"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2" name="object 42"/>
          <p:cNvSpPr/>
          <p:nvPr/>
        </p:nvSpPr>
        <p:spPr>
          <a:xfrm>
            <a:off x="8251627" y="3519777"/>
            <a:ext cx="331829" cy="309303"/>
          </a:xfrm>
          <a:custGeom>
            <a:avLst/>
            <a:gdLst/>
            <a:ahLst/>
            <a:cxnLst/>
            <a:rect l="l" t="t" r="r" b="b"/>
            <a:pathLst>
              <a:path w="729615" h="680084">
                <a:moveTo>
                  <a:pt x="364533" y="0"/>
                </a:moveTo>
                <a:lnTo>
                  <a:pt x="315065" y="3355"/>
                </a:lnTo>
                <a:lnTo>
                  <a:pt x="267596" y="13134"/>
                </a:lnTo>
                <a:lnTo>
                  <a:pt x="222575" y="28894"/>
                </a:lnTo>
                <a:lnTo>
                  <a:pt x="180452" y="50189"/>
                </a:lnTo>
                <a:lnTo>
                  <a:pt x="141677" y="76576"/>
                </a:lnTo>
                <a:lnTo>
                  <a:pt x="106698" y="107609"/>
                </a:lnTo>
                <a:lnTo>
                  <a:pt x="75905" y="142850"/>
                </a:lnTo>
                <a:lnTo>
                  <a:pt x="49734" y="181899"/>
                </a:lnTo>
                <a:lnTo>
                  <a:pt x="28622" y="224304"/>
                </a:lnTo>
                <a:lnTo>
                  <a:pt x="13004" y="269615"/>
                </a:lnTo>
                <a:lnTo>
                  <a:pt x="3318" y="317381"/>
                </a:lnTo>
                <a:lnTo>
                  <a:pt x="0" y="367151"/>
                </a:lnTo>
                <a:lnTo>
                  <a:pt x="3185" y="415886"/>
                </a:lnTo>
                <a:lnTo>
                  <a:pt x="12472" y="462695"/>
                </a:lnTo>
                <a:lnTo>
                  <a:pt x="27454" y="507162"/>
                </a:lnTo>
                <a:lnTo>
                  <a:pt x="47723" y="548875"/>
                </a:lnTo>
                <a:lnTo>
                  <a:pt x="72874" y="587421"/>
                </a:lnTo>
                <a:lnTo>
                  <a:pt x="102501" y="622385"/>
                </a:lnTo>
                <a:lnTo>
                  <a:pt x="136196" y="653355"/>
                </a:lnTo>
                <a:lnTo>
                  <a:pt x="173554" y="679916"/>
                </a:lnTo>
                <a:lnTo>
                  <a:pt x="201156" y="635436"/>
                </a:lnTo>
                <a:lnTo>
                  <a:pt x="164809" y="609083"/>
                </a:lnTo>
                <a:lnTo>
                  <a:pt x="132621" y="577875"/>
                </a:lnTo>
                <a:lnTo>
                  <a:pt x="105114" y="542330"/>
                </a:lnTo>
                <a:lnTo>
                  <a:pt x="82811" y="502967"/>
                </a:lnTo>
                <a:lnTo>
                  <a:pt x="66233" y="460304"/>
                </a:lnTo>
                <a:lnTo>
                  <a:pt x="55903" y="414859"/>
                </a:lnTo>
                <a:lnTo>
                  <a:pt x="52343" y="367151"/>
                </a:lnTo>
                <a:lnTo>
                  <a:pt x="56440" y="316031"/>
                </a:lnTo>
                <a:lnTo>
                  <a:pt x="68279" y="267579"/>
                </a:lnTo>
                <a:lnTo>
                  <a:pt x="87221" y="222421"/>
                </a:lnTo>
                <a:lnTo>
                  <a:pt x="112627" y="181182"/>
                </a:lnTo>
                <a:lnTo>
                  <a:pt x="143859" y="144487"/>
                </a:lnTo>
                <a:lnTo>
                  <a:pt x="180268" y="113021"/>
                </a:lnTo>
                <a:lnTo>
                  <a:pt x="221156" y="87438"/>
                </a:lnTo>
                <a:lnTo>
                  <a:pt x="265908" y="68375"/>
                </a:lnTo>
                <a:lnTo>
                  <a:pt x="313906" y="56468"/>
                </a:lnTo>
                <a:lnTo>
                  <a:pt x="364533" y="52354"/>
                </a:lnTo>
                <a:lnTo>
                  <a:pt x="551805" y="52354"/>
                </a:lnTo>
                <a:lnTo>
                  <a:pt x="548623" y="50189"/>
                </a:lnTo>
                <a:lnTo>
                  <a:pt x="506500" y="28894"/>
                </a:lnTo>
                <a:lnTo>
                  <a:pt x="461477" y="13134"/>
                </a:lnTo>
                <a:lnTo>
                  <a:pt x="414005" y="3355"/>
                </a:lnTo>
                <a:lnTo>
                  <a:pt x="364533" y="0"/>
                </a:lnTo>
                <a:close/>
              </a:path>
              <a:path w="729615" h="680084">
                <a:moveTo>
                  <a:pt x="551805" y="52354"/>
                </a:moveTo>
                <a:lnTo>
                  <a:pt x="364533" y="52354"/>
                </a:lnTo>
                <a:lnTo>
                  <a:pt x="415166" y="56468"/>
                </a:lnTo>
                <a:lnTo>
                  <a:pt x="463169" y="68375"/>
                </a:lnTo>
                <a:lnTo>
                  <a:pt x="507924" y="87438"/>
                </a:lnTo>
                <a:lnTo>
                  <a:pt x="548812" y="113021"/>
                </a:lnTo>
                <a:lnTo>
                  <a:pt x="585217" y="144487"/>
                </a:lnTo>
                <a:lnTo>
                  <a:pt x="616449" y="181182"/>
                </a:lnTo>
                <a:lnTo>
                  <a:pt x="641855" y="222421"/>
                </a:lnTo>
                <a:lnTo>
                  <a:pt x="660795" y="267579"/>
                </a:lnTo>
                <a:lnTo>
                  <a:pt x="672631" y="316031"/>
                </a:lnTo>
                <a:lnTo>
                  <a:pt x="676722" y="367151"/>
                </a:lnTo>
                <a:lnTo>
                  <a:pt x="673206" y="414602"/>
                </a:lnTo>
                <a:lnTo>
                  <a:pt x="662989" y="459821"/>
                </a:lnTo>
                <a:lnTo>
                  <a:pt x="646586" y="502296"/>
                </a:lnTo>
                <a:lnTo>
                  <a:pt x="624510" y="541516"/>
                </a:lnTo>
                <a:lnTo>
                  <a:pt x="597274" y="576970"/>
                </a:lnTo>
                <a:lnTo>
                  <a:pt x="565391" y="608147"/>
                </a:lnTo>
                <a:lnTo>
                  <a:pt x="529376" y="634535"/>
                </a:lnTo>
                <a:lnTo>
                  <a:pt x="557218" y="678869"/>
                </a:lnTo>
                <a:lnTo>
                  <a:pt x="594238" y="652266"/>
                </a:lnTo>
                <a:lnTo>
                  <a:pt x="627616" y="621315"/>
                </a:lnTo>
                <a:lnTo>
                  <a:pt x="656954" y="586425"/>
                </a:lnTo>
                <a:lnTo>
                  <a:pt x="681852" y="548002"/>
                </a:lnTo>
                <a:lnTo>
                  <a:pt x="701912" y="506456"/>
                </a:lnTo>
                <a:lnTo>
                  <a:pt x="716735" y="462194"/>
                </a:lnTo>
                <a:lnTo>
                  <a:pt x="725871" y="415886"/>
                </a:lnTo>
                <a:lnTo>
                  <a:pt x="729077" y="367151"/>
                </a:lnTo>
                <a:lnTo>
                  <a:pt x="725753" y="317377"/>
                </a:lnTo>
                <a:lnTo>
                  <a:pt x="716065" y="269610"/>
                </a:lnTo>
                <a:lnTo>
                  <a:pt x="700447" y="224300"/>
                </a:lnTo>
                <a:lnTo>
                  <a:pt x="679337" y="181897"/>
                </a:lnTo>
                <a:lnTo>
                  <a:pt x="653169" y="142849"/>
                </a:lnTo>
                <a:lnTo>
                  <a:pt x="622378" y="107609"/>
                </a:lnTo>
                <a:lnTo>
                  <a:pt x="587399" y="76576"/>
                </a:lnTo>
                <a:lnTo>
                  <a:pt x="551805" y="52354"/>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3" name="object 43"/>
          <p:cNvSpPr/>
          <p:nvPr/>
        </p:nvSpPr>
        <p:spPr>
          <a:xfrm>
            <a:off x="8302962" y="3562936"/>
            <a:ext cx="229595" cy="307859"/>
          </a:xfrm>
          <a:custGeom>
            <a:avLst/>
            <a:gdLst/>
            <a:ahLst/>
            <a:cxnLst/>
            <a:rect l="l" t="t" r="r" b="b"/>
            <a:pathLst>
              <a:path w="504825" h="676909">
                <a:moveTo>
                  <a:pt x="249657" y="0"/>
                </a:moveTo>
                <a:lnTo>
                  <a:pt x="204171" y="4118"/>
                </a:lnTo>
                <a:lnTo>
                  <a:pt x="161611" y="15992"/>
                </a:lnTo>
                <a:lnTo>
                  <a:pt x="122622" y="34900"/>
                </a:lnTo>
                <a:lnTo>
                  <a:pt x="87854" y="60120"/>
                </a:lnTo>
                <a:lnTo>
                  <a:pt x="57954" y="90930"/>
                </a:lnTo>
                <a:lnTo>
                  <a:pt x="33571" y="126609"/>
                </a:lnTo>
                <a:lnTo>
                  <a:pt x="15352" y="166434"/>
                </a:lnTo>
                <a:lnTo>
                  <a:pt x="3946" y="209683"/>
                </a:lnTo>
                <a:lnTo>
                  <a:pt x="0" y="255636"/>
                </a:lnTo>
                <a:lnTo>
                  <a:pt x="4183" y="302601"/>
                </a:lnTo>
                <a:lnTo>
                  <a:pt x="16340" y="346716"/>
                </a:lnTo>
                <a:lnTo>
                  <a:pt x="35883" y="387211"/>
                </a:lnTo>
                <a:lnTo>
                  <a:pt x="62224" y="423316"/>
                </a:lnTo>
                <a:lnTo>
                  <a:pt x="94774" y="454260"/>
                </a:lnTo>
                <a:lnTo>
                  <a:pt x="132946" y="479274"/>
                </a:lnTo>
                <a:lnTo>
                  <a:pt x="176151" y="497586"/>
                </a:lnTo>
                <a:lnTo>
                  <a:pt x="176151" y="676450"/>
                </a:lnTo>
                <a:lnTo>
                  <a:pt x="335497" y="676450"/>
                </a:lnTo>
                <a:lnTo>
                  <a:pt x="335497" y="497586"/>
                </a:lnTo>
                <a:lnTo>
                  <a:pt x="373546" y="479274"/>
                </a:lnTo>
                <a:lnTo>
                  <a:pt x="408884" y="454260"/>
                </a:lnTo>
                <a:lnTo>
                  <a:pt x="440364" y="423316"/>
                </a:lnTo>
                <a:lnTo>
                  <a:pt x="466842" y="387211"/>
                </a:lnTo>
                <a:lnTo>
                  <a:pt x="487173" y="346716"/>
                </a:lnTo>
                <a:lnTo>
                  <a:pt x="500211" y="302601"/>
                </a:lnTo>
                <a:lnTo>
                  <a:pt x="504811" y="255636"/>
                </a:lnTo>
                <a:lnTo>
                  <a:pt x="500677" y="209683"/>
                </a:lnTo>
                <a:lnTo>
                  <a:pt x="488765" y="166434"/>
                </a:lnTo>
                <a:lnTo>
                  <a:pt x="469815" y="126609"/>
                </a:lnTo>
                <a:lnTo>
                  <a:pt x="444564" y="90930"/>
                </a:lnTo>
                <a:lnTo>
                  <a:pt x="413752" y="60120"/>
                </a:lnTo>
                <a:lnTo>
                  <a:pt x="378117" y="34900"/>
                </a:lnTo>
                <a:lnTo>
                  <a:pt x="338397" y="15992"/>
                </a:lnTo>
                <a:lnTo>
                  <a:pt x="295331" y="4118"/>
                </a:lnTo>
                <a:lnTo>
                  <a:pt x="249657" y="0"/>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4" name="object 44"/>
          <p:cNvSpPr/>
          <p:nvPr/>
        </p:nvSpPr>
        <p:spPr>
          <a:xfrm>
            <a:off x="8379019" y="3866412"/>
            <a:ext cx="80528" cy="56605"/>
          </a:xfrm>
          <a:prstGeom prst="rect">
            <a:avLst/>
          </a:prstGeom>
          <a:blipFill>
            <a:blip r:embed="rId7"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5" name="object 45"/>
          <p:cNvSpPr/>
          <p:nvPr/>
        </p:nvSpPr>
        <p:spPr>
          <a:xfrm>
            <a:off x="8332730" y="3616482"/>
            <a:ext cx="116097" cy="254143"/>
          </a:xfrm>
          <a:custGeom>
            <a:avLst/>
            <a:gdLst/>
            <a:ahLst/>
            <a:cxnLst/>
            <a:rect l="l" t="t" r="r" b="b"/>
            <a:pathLst>
              <a:path w="255269" h="558800">
                <a:moveTo>
                  <a:pt x="210883" y="138278"/>
                </a:moveTo>
                <a:lnTo>
                  <a:pt x="169000" y="138278"/>
                </a:lnTo>
                <a:lnTo>
                  <a:pt x="169000" y="558715"/>
                </a:lnTo>
                <a:lnTo>
                  <a:pt x="210883" y="558715"/>
                </a:lnTo>
                <a:lnTo>
                  <a:pt x="210883" y="138278"/>
                </a:lnTo>
                <a:close/>
              </a:path>
              <a:path w="255269" h="558800">
                <a:moveTo>
                  <a:pt x="254798" y="117336"/>
                </a:moveTo>
                <a:lnTo>
                  <a:pt x="132142" y="117336"/>
                </a:lnTo>
                <a:lnTo>
                  <a:pt x="132142" y="159220"/>
                </a:lnTo>
                <a:lnTo>
                  <a:pt x="169000" y="159220"/>
                </a:lnTo>
                <a:lnTo>
                  <a:pt x="169000" y="138278"/>
                </a:lnTo>
                <a:lnTo>
                  <a:pt x="254798" y="138278"/>
                </a:lnTo>
                <a:lnTo>
                  <a:pt x="254798" y="117336"/>
                </a:lnTo>
                <a:close/>
              </a:path>
              <a:path w="255269" h="558800">
                <a:moveTo>
                  <a:pt x="254798" y="138278"/>
                </a:moveTo>
                <a:lnTo>
                  <a:pt x="210883" y="138278"/>
                </a:lnTo>
                <a:lnTo>
                  <a:pt x="210883" y="159220"/>
                </a:lnTo>
                <a:lnTo>
                  <a:pt x="254798" y="159220"/>
                </a:lnTo>
                <a:lnTo>
                  <a:pt x="254798" y="138278"/>
                </a:lnTo>
                <a:close/>
              </a:path>
              <a:path w="255269" h="558800">
                <a:moveTo>
                  <a:pt x="66385" y="0"/>
                </a:moveTo>
                <a:lnTo>
                  <a:pt x="32669" y="35957"/>
                </a:lnTo>
                <a:lnTo>
                  <a:pt x="10248" y="79360"/>
                </a:lnTo>
                <a:lnTo>
                  <a:pt x="0" y="139514"/>
                </a:lnTo>
                <a:lnTo>
                  <a:pt x="461" y="152719"/>
                </a:lnTo>
                <a:lnTo>
                  <a:pt x="1884" y="166438"/>
                </a:lnTo>
                <a:lnTo>
                  <a:pt x="4329" y="180650"/>
                </a:lnTo>
                <a:lnTo>
                  <a:pt x="7853" y="195334"/>
                </a:lnTo>
                <a:lnTo>
                  <a:pt x="48270" y="184235"/>
                </a:lnTo>
                <a:lnTo>
                  <a:pt x="45388" y="172213"/>
                </a:lnTo>
                <a:lnTo>
                  <a:pt x="43427" y="160763"/>
                </a:lnTo>
                <a:lnTo>
                  <a:pt x="42292" y="149869"/>
                </a:lnTo>
                <a:lnTo>
                  <a:pt x="41883" y="139514"/>
                </a:lnTo>
                <a:lnTo>
                  <a:pt x="44072" y="114766"/>
                </a:lnTo>
                <a:lnTo>
                  <a:pt x="57756" y="75084"/>
                </a:lnTo>
                <a:lnTo>
                  <a:pt x="80442" y="43605"/>
                </a:lnTo>
                <a:lnTo>
                  <a:pt x="91029" y="33873"/>
                </a:lnTo>
                <a:lnTo>
                  <a:pt x="87013" y="28417"/>
                </a:lnTo>
                <a:lnTo>
                  <a:pt x="66385" y="0"/>
                </a:lnTo>
                <a:close/>
              </a:path>
              <a:path w="255269" h="558800">
                <a:moveTo>
                  <a:pt x="87425" y="28963"/>
                </a:moveTo>
                <a:lnTo>
                  <a:pt x="90991" y="33873"/>
                </a:lnTo>
                <a:lnTo>
                  <a:pt x="87425" y="28963"/>
                </a:lnTo>
                <a:close/>
              </a:path>
              <a:path w="255269" h="558800">
                <a:moveTo>
                  <a:pt x="91096" y="33820"/>
                </a:moveTo>
                <a:close/>
              </a:path>
              <a:path w="255269" h="558800">
                <a:moveTo>
                  <a:pt x="87029" y="28417"/>
                </a:moveTo>
                <a:lnTo>
                  <a:pt x="87425" y="28963"/>
                </a:lnTo>
                <a:lnTo>
                  <a:pt x="87029" y="28417"/>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6" name="object 46"/>
          <p:cNvSpPr/>
          <p:nvPr/>
        </p:nvSpPr>
        <p:spPr>
          <a:xfrm>
            <a:off x="5964157" y="2260612"/>
            <a:ext cx="626693" cy="631025"/>
          </a:xfrm>
          <a:custGeom>
            <a:avLst/>
            <a:gdLst/>
            <a:ahLst/>
            <a:cxnLst/>
            <a:rect l="l" t="t" r="r" b="b"/>
            <a:pathLst>
              <a:path w="1377950" h="1387475">
                <a:moveTo>
                  <a:pt x="688732" y="0"/>
                </a:moveTo>
                <a:lnTo>
                  <a:pt x="641578" y="1600"/>
                </a:lnTo>
                <a:lnTo>
                  <a:pt x="595276" y="6331"/>
                </a:lnTo>
                <a:lnTo>
                  <a:pt x="549929" y="14091"/>
                </a:lnTo>
                <a:lnTo>
                  <a:pt x="505640" y="24775"/>
                </a:lnTo>
                <a:lnTo>
                  <a:pt x="462512" y="38280"/>
                </a:lnTo>
                <a:lnTo>
                  <a:pt x="420647" y="54504"/>
                </a:lnTo>
                <a:lnTo>
                  <a:pt x="380147" y="73343"/>
                </a:lnTo>
                <a:lnTo>
                  <a:pt x="341116" y="94693"/>
                </a:lnTo>
                <a:lnTo>
                  <a:pt x="303656" y="118452"/>
                </a:lnTo>
                <a:lnTo>
                  <a:pt x="267869" y="144515"/>
                </a:lnTo>
                <a:lnTo>
                  <a:pt x="233858" y="172780"/>
                </a:lnTo>
                <a:lnTo>
                  <a:pt x="201725" y="203144"/>
                </a:lnTo>
                <a:lnTo>
                  <a:pt x="171574" y="235502"/>
                </a:lnTo>
                <a:lnTo>
                  <a:pt x="143506" y="269753"/>
                </a:lnTo>
                <a:lnTo>
                  <a:pt x="117624" y="305792"/>
                </a:lnTo>
                <a:lnTo>
                  <a:pt x="94032" y="343516"/>
                </a:lnTo>
                <a:lnTo>
                  <a:pt x="72831" y="382822"/>
                </a:lnTo>
                <a:lnTo>
                  <a:pt x="54124" y="423607"/>
                </a:lnTo>
                <a:lnTo>
                  <a:pt x="38013" y="465766"/>
                </a:lnTo>
                <a:lnTo>
                  <a:pt x="24602" y="509198"/>
                </a:lnTo>
                <a:lnTo>
                  <a:pt x="13992" y="553799"/>
                </a:lnTo>
                <a:lnTo>
                  <a:pt x="6287" y="599465"/>
                </a:lnTo>
                <a:lnTo>
                  <a:pt x="1588" y="646093"/>
                </a:lnTo>
                <a:lnTo>
                  <a:pt x="0" y="693580"/>
                </a:lnTo>
                <a:lnTo>
                  <a:pt x="1588" y="741068"/>
                </a:lnTo>
                <a:lnTo>
                  <a:pt x="6287" y="787696"/>
                </a:lnTo>
                <a:lnTo>
                  <a:pt x="13992" y="833362"/>
                </a:lnTo>
                <a:lnTo>
                  <a:pt x="24602" y="877963"/>
                </a:lnTo>
                <a:lnTo>
                  <a:pt x="38013" y="921396"/>
                </a:lnTo>
                <a:lnTo>
                  <a:pt x="54124" y="963556"/>
                </a:lnTo>
                <a:lnTo>
                  <a:pt x="72831" y="1004341"/>
                </a:lnTo>
                <a:lnTo>
                  <a:pt x="94032" y="1043648"/>
                </a:lnTo>
                <a:lnTo>
                  <a:pt x="117624" y="1081372"/>
                </a:lnTo>
                <a:lnTo>
                  <a:pt x="143506" y="1117412"/>
                </a:lnTo>
                <a:lnTo>
                  <a:pt x="171574" y="1151663"/>
                </a:lnTo>
                <a:lnTo>
                  <a:pt x="201725" y="1184022"/>
                </a:lnTo>
                <a:lnTo>
                  <a:pt x="233858" y="1214387"/>
                </a:lnTo>
                <a:lnTo>
                  <a:pt x="267869" y="1242652"/>
                </a:lnTo>
                <a:lnTo>
                  <a:pt x="303656" y="1268716"/>
                </a:lnTo>
                <a:lnTo>
                  <a:pt x="341116" y="1292476"/>
                </a:lnTo>
                <a:lnTo>
                  <a:pt x="380147" y="1313826"/>
                </a:lnTo>
                <a:lnTo>
                  <a:pt x="420647" y="1332666"/>
                </a:lnTo>
                <a:lnTo>
                  <a:pt x="462512" y="1348890"/>
                </a:lnTo>
                <a:lnTo>
                  <a:pt x="505640" y="1362396"/>
                </a:lnTo>
                <a:lnTo>
                  <a:pt x="549929" y="1373080"/>
                </a:lnTo>
                <a:lnTo>
                  <a:pt x="595276" y="1380840"/>
                </a:lnTo>
                <a:lnTo>
                  <a:pt x="641578" y="1385572"/>
                </a:lnTo>
                <a:lnTo>
                  <a:pt x="688732" y="1387172"/>
                </a:lnTo>
                <a:lnTo>
                  <a:pt x="735888" y="1385572"/>
                </a:lnTo>
                <a:lnTo>
                  <a:pt x="782192" y="1380840"/>
                </a:lnTo>
                <a:lnTo>
                  <a:pt x="827539" y="1373080"/>
                </a:lnTo>
                <a:lnTo>
                  <a:pt x="871829" y="1362396"/>
                </a:lnTo>
                <a:lnTo>
                  <a:pt x="914958" y="1348890"/>
                </a:lnTo>
                <a:lnTo>
                  <a:pt x="956824" y="1332666"/>
                </a:lnTo>
                <a:lnTo>
                  <a:pt x="997324" y="1313826"/>
                </a:lnTo>
                <a:lnTo>
                  <a:pt x="1036356" y="1292476"/>
                </a:lnTo>
                <a:lnTo>
                  <a:pt x="1073817" y="1268716"/>
                </a:lnTo>
                <a:lnTo>
                  <a:pt x="1109605" y="1242652"/>
                </a:lnTo>
                <a:lnTo>
                  <a:pt x="1143616" y="1214387"/>
                </a:lnTo>
                <a:lnTo>
                  <a:pt x="1175749" y="1184022"/>
                </a:lnTo>
                <a:lnTo>
                  <a:pt x="1205901" y="1151663"/>
                </a:lnTo>
                <a:lnTo>
                  <a:pt x="1233969" y="1117412"/>
                </a:lnTo>
                <a:lnTo>
                  <a:pt x="1259850" y="1081372"/>
                </a:lnTo>
                <a:lnTo>
                  <a:pt x="1283443" y="1043648"/>
                </a:lnTo>
                <a:lnTo>
                  <a:pt x="1304644" y="1004341"/>
                </a:lnTo>
                <a:lnTo>
                  <a:pt x="1323352" y="963556"/>
                </a:lnTo>
                <a:lnTo>
                  <a:pt x="1339462" y="921396"/>
                </a:lnTo>
                <a:lnTo>
                  <a:pt x="1352874" y="877963"/>
                </a:lnTo>
                <a:lnTo>
                  <a:pt x="1363483" y="833362"/>
                </a:lnTo>
                <a:lnTo>
                  <a:pt x="1371189" y="787696"/>
                </a:lnTo>
                <a:lnTo>
                  <a:pt x="1375887" y="741068"/>
                </a:lnTo>
                <a:lnTo>
                  <a:pt x="1377476" y="693580"/>
                </a:lnTo>
                <a:lnTo>
                  <a:pt x="1375887" y="646093"/>
                </a:lnTo>
                <a:lnTo>
                  <a:pt x="1371189" y="599465"/>
                </a:lnTo>
                <a:lnTo>
                  <a:pt x="1363483" y="553799"/>
                </a:lnTo>
                <a:lnTo>
                  <a:pt x="1352874" y="509198"/>
                </a:lnTo>
                <a:lnTo>
                  <a:pt x="1339462" y="465766"/>
                </a:lnTo>
                <a:lnTo>
                  <a:pt x="1323352" y="423607"/>
                </a:lnTo>
                <a:lnTo>
                  <a:pt x="1304644" y="382822"/>
                </a:lnTo>
                <a:lnTo>
                  <a:pt x="1283443" y="343516"/>
                </a:lnTo>
                <a:lnTo>
                  <a:pt x="1259850" y="305792"/>
                </a:lnTo>
                <a:lnTo>
                  <a:pt x="1233969" y="269753"/>
                </a:lnTo>
                <a:lnTo>
                  <a:pt x="1205901" y="235502"/>
                </a:lnTo>
                <a:lnTo>
                  <a:pt x="1175749" y="203144"/>
                </a:lnTo>
                <a:lnTo>
                  <a:pt x="1143616" y="172780"/>
                </a:lnTo>
                <a:lnTo>
                  <a:pt x="1109605" y="144515"/>
                </a:lnTo>
                <a:lnTo>
                  <a:pt x="1073817" y="118452"/>
                </a:lnTo>
                <a:lnTo>
                  <a:pt x="1036356" y="94693"/>
                </a:lnTo>
                <a:lnTo>
                  <a:pt x="997324" y="73343"/>
                </a:lnTo>
                <a:lnTo>
                  <a:pt x="956824" y="54504"/>
                </a:lnTo>
                <a:lnTo>
                  <a:pt x="914958" y="38280"/>
                </a:lnTo>
                <a:lnTo>
                  <a:pt x="871829" y="24775"/>
                </a:lnTo>
                <a:lnTo>
                  <a:pt x="827539" y="14091"/>
                </a:lnTo>
                <a:lnTo>
                  <a:pt x="782192" y="6331"/>
                </a:lnTo>
                <a:lnTo>
                  <a:pt x="735888" y="1600"/>
                </a:lnTo>
                <a:lnTo>
                  <a:pt x="688732"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7" name="object 47"/>
          <p:cNvSpPr/>
          <p:nvPr/>
        </p:nvSpPr>
        <p:spPr>
          <a:xfrm>
            <a:off x="6081997" y="2431270"/>
            <a:ext cx="105412" cy="105989"/>
          </a:xfrm>
          <a:custGeom>
            <a:avLst/>
            <a:gdLst/>
            <a:ahLst/>
            <a:cxnLst/>
            <a:rect l="l" t="t" r="r" b="b"/>
            <a:pathLst>
              <a:path w="231775" h="233045">
                <a:moveTo>
                  <a:pt x="231385" y="233019"/>
                </a:moveTo>
                <a:lnTo>
                  <a:pt x="0" y="233019"/>
                </a:lnTo>
                <a:lnTo>
                  <a:pt x="0" y="0"/>
                </a:lnTo>
                <a:lnTo>
                  <a:pt x="231385" y="0"/>
                </a:lnTo>
                <a:lnTo>
                  <a:pt x="231385" y="233019"/>
                </a:lnTo>
                <a:close/>
              </a:path>
            </a:pathLst>
          </a:custGeom>
          <a:solidFill>
            <a:srgbClr val="7AF4F9"/>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8" name="object 48"/>
          <p:cNvSpPr/>
          <p:nvPr/>
        </p:nvSpPr>
        <p:spPr>
          <a:xfrm>
            <a:off x="6076992" y="2390350"/>
            <a:ext cx="423667" cy="362442"/>
          </a:xfrm>
          <a:custGeom>
            <a:avLst/>
            <a:gdLst/>
            <a:ahLst/>
            <a:cxnLst/>
            <a:rect l="l" t="t" r="r" b="b"/>
            <a:pathLst>
              <a:path w="931544" h="796925">
                <a:moveTo>
                  <a:pt x="26177" y="75752"/>
                </a:moveTo>
                <a:lnTo>
                  <a:pt x="15991" y="77809"/>
                </a:lnTo>
                <a:lnTo>
                  <a:pt x="7669" y="83418"/>
                </a:lnTo>
                <a:lnTo>
                  <a:pt x="2058" y="91739"/>
                </a:lnTo>
                <a:lnTo>
                  <a:pt x="0" y="101930"/>
                </a:lnTo>
                <a:lnTo>
                  <a:pt x="0" y="352079"/>
                </a:lnTo>
                <a:lnTo>
                  <a:pt x="249877" y="352079"/>
                </a:lnTo>
                <a:lnTo>
                  <a:pt x="260067" y="350022"/>
                </a:lnTo>
                <a:lnTo>
                  <a:pt x="268388" y="344413"/>
                </a:lnTo>
                <a:lnTo>
                  <a:pt x="273997" y="336093"/>
                </a:lnTo>
                <a:lnTo>
                  <a:pt x="276054" y="325902"/>
                </a:lnTo>
                <a:lnTo>
                  <a:pt x="273997" y="315716"/>
                </a:lnTo>
                <a:lnTo>
                  <a:pt x="268388" y="307395"/>
                </a:lnTo>
                <a:lnTo>
                  <a:pt x="260067" y="301783"/>
                </a:lnTo>
                <a:lnTo>
                  <a:pt x="249877" y="299725"/>
                </a:lnTo>
                <a:lnTo>
                  <a:pt x="52354" y="299725"/>
                </a:lnTo>
                <a:lnTo>
                  <a:pt x="52354" y="101930"/>
                </a:lnTo>
                <a:lnTo>
                  <a:pt x="50297" y="91739"/>
                </a:lnTo>
                <a:lnTo>
                  <a:pt x="44688" y="83418"/>
                </a:lnTo>
                <a:lnTo>
                  <a:pt x="36367" y="77809"/>
                </a:lnTo>
                <a:lnTo>
                  <a:pt x="26177" y="75752"/>
                </a:lnTo>
                <a:close/>
              </a:path>
              <a:path w="931544" h="796925">
                <a:moveTo>
                  <a:pt x="114636" y="119615"/>
                </a:moveTo>
                <a:lnTo>
                  <a:pt x="104739" y="121274"/>
                </a:lnTo>
                <a:lnTo>
                  <a:pt x="95934" y="126798"/>
                </a:lnTo>
                <a:lnTo>
                  <a:pt x="89957" y="135302"/>
                </a:lnTo>
                <a:lnTo>
                  <a:pt x="87782" y="145100"/>
                </a:lnTo>
                <a:lnTo>
                  <a:pt x="89440" y="154997"/>
                </a:lnTo>
                <a:lnTo>
                  <a:pt x="94960" y="163802"/>
                </a:lnTo>
                <a:lnTo>
                  <a:pt x="167492" y="240240"/>
                </a:lnTo>
                <a:lnTo>
                  <a:pt x="242456" y="165195"/>
                </a:lnTo>
                <a:lnTo>
                  <a:pt x="168455" y="165195"/>
                </a:lnTo>
                <a:lnTo>
                  <a:pt x="132938" y="127761"/>
                </a:lnTo>
                <a:lnTo>
                  <a:pt x="124433" y="121789"/>
                </a:lnTo>
                <a:lnTo>
                  <a:pt x="114636" y="119615"/>
                </a:lnTo>
                <a:close/>
              </a:path>
              <a:path w="931544" h="796925">
                <a:moveTo>
                  <a:pt x="344315" y="0"/>
                </a:moveTo>
                <a:lnTo>
                  <a:pt x="334468" y="1920"/>
                </a:lnTo>
                <a:lnTo>
                  <a:pt x="325812" y="7671"/>
                </a:lnTo>
                <a:lnTo>
                  <a:pt x="168455" y="165195"/>
                </a:lnTo>
                <a:lnTo>
                  <a:pt x="242456" y="165195"/>
                </a:lnTo>
                <a:lnTo>
                  <a:pt x="362847" y="44675"/>
                </a:lnTo>
                <a:lnTo>
                  <a:pt x="368594" y="36011"/>
                </a:lnTo>
                <a:lnTo>
                  <a:pt x="370505" y="26158"/>
                </a:lnTo>
                <a:lnTo>
                  <a:pt x="368582" y="16308"/>
                </a:lnTo>
                <a:lnTo>
                  <a:pt x="362826" y="7650"/>
                </a:lnTo>
                <a:lnTo>
                  <a:pt x="354164" y="1909"/>
                </a:lnTo>
                <a:lnTo>
                  <a:pt x="344315" y="0"/>
                </a:lnTo>
                <a:close/>
              </a:path>
              <a:path w="931544" h="796925">
                <a:moveTo>
                  <a:pt x="681309" y="123751"/>
                </a:moveTo>
                <a:lnTo>
                  <a:pt x="425651" y="123751"/>
                </a:lnTo>
                <a:lnTo>
                  <a:pt x="415461" y="125808"/>
                </a:lnTo>
                <a:lnTo>
                  <a:pt x="407140" y="131417"/>
                </a:lnTo>
                <a:lnTo>
                  <a:pt x="401531" y="139738"/>
                </a:lnTo>
                <a:lnTo>
                  <a:pt x="399474" y="149928"/>
                </a:lnTo>
                <a:lnTo>
                  <a:pt x="401531" y="160114"/>
                </a:lnTo>
                <a:lnTo>
                  <a:pt x="407140" y="168435"/>
                </a:lnTo>
                <a:lnTo>
                  <a:pt x="415461" y="174047"/>
                </a:lnTo>
                <a:lnTo>
                  <a:pt x="425651" y="176105"/>
                </a:lnTo>
                <a:lnTo>
                  <a:pt x="681309" y="176105"/>
                </a:lnTo>
                <a:lnTo>
                  <a:pt x="691495" y="174047"/>
                </a:lnTo>
                <a:lnTo>
                  <a:pt x="699816" y="168435"/>
                </a:lnTo>
                <a:lnTo>
                  <a:pt x="705428" y="160114"/>
                </a:lnTo>
                <a:lnTo>
                  <a:pt x="707486" y="149928"/>
                </a:lnTo>
                <a:lnTo>
                  <a:pt x="705428" y="139738"/>
                </a:lnTo>
                <a:lnTo>
                  <a:pt x="699816" y="131417"/>
                </a:lnTo>
                <a:lnTo>
                  <a:pt x="691495" y="125808"/>
                </a:lnTo>
                <a:lnTo>
                  <a:pt x="681309" y="123751"/>
                </a:lnTo>
                <a:close/>
              </a:path>
              <a:path w="931544" h="796925">
                <a:moveTo>
                  <a:pt x="905009" y="267736"/>
                </a:moveTo>
                <a:lnTo>
                  <a:pt x="425651" y="267736"/>
                </a:lnTo>
                <a:lnTo>
                  <a:pt x="415461" y="269793"/>
                </a:lnTo>
                <a:lnTo>
                  <a:pt x="407140" y="275402"/>
                </a:lnTo>
                <a:lnTo>
                  <a:pt x="401531" y="283723"/>
                </a:lnTo>
                <a:lnTo>
                  <a:pt x="399474" y="293913"/>
                </a:lnTo>
                <a:lnTo>
                  <a:pt x="401531" y="304100"/>
                </a:lnTo>
                <a:lnTo>
                  <a:pt x="407140" y="312421"/>
                </a:lnTo>
                <a:lnTo>
                  <a:pt x="415461" y="318032"/>
                </a:lnTo>
                <a:lnTo>
                  <a:pt x="425651" y="320091"/>
                </a:lnTo>
                <a:lnTo>
                  <a:pt x="905009" y="320091"/>
                </a:lnTo>
                <a:lnTo>
                  <a:pt x="915199" y="318032"/>
                </a:lnTo>
                <a:lnTo>
                  <a:pt x="923520" y="312421"/>
                </a:lnTo>
                <a:lnTo>
                  <a:pt x="929129" y="304100"/>
                </a:lnTo>
                <a:lnTo>
                  <a:pt x="931186" y="293913"/>
                </a:lnTo>
                <a:lnTo>
                  <a:pt x="929129" y="283723"/>
                </a:lnTo>
                <a:lnTo>
                  <a:pt x="923520" y="275402"/>
                </a:lnTo>
                <a:lnTo>
                  <a:pt x="915199" y="269793"/>
                </a:lnTo>
                <a:lnTo>
                  <a:pt x="905009" y="267736"/>
                </a:lnTo>
                <a:close/>
              </a:path>
              <a:path w="931544" h="796925">
                <a:moveTo>
                  <a:pt x="26177" y="520200"/>
                </a:moveTo>
                <a:lnTo>
                  <a:pt x="15991" y="522256"/>
                </a:lnTo>
                <a:lnTo>
                  <a:pt x="7669" y="527866"/>
                </a:lnTo>
                <a:lnTo>
                  <a:pt x="2058" y="536186"/>
                </a:lnTo>
                <a:lnTo>
                  <a:pt x="0" y="546377"/>
                </a:lnTo>
                <a:lnTo>
                  <a:pt x="0" y="796526"/>
                </a:lnTo>
                <a:lnTo>
                  <a:pt x="249877" y="796526"/>
                </a:lnTo>
                <a:lnTo>
                  <a:pt x="260067" y="794468"/>
                </a:lnTo>
                <a:lnTo>
                  <a:pt x="268388" y="788856"/>
                </a:lnTo>
                <a:lnTo>
                  <a:pt x="273997" y="780535"/>
                </a:lnTo>
                <a:lnTo>
                  <a:pt x="276054" y="770349"/>
                </a:lnTo>
                <a:lnTo>
                  <a:pt x="273997" y="760158"/>
                </a:lnTo>
                <a:lnTo>
                  <a:pt x="268388" y="751838"/>
                </a:lnTo>
                <a:lnTo>
                  <a:pt x="260067" y="746229"/>
                </a:lnTo>
                <a:lnTo>
                  <a:pt x="249877" y="744172"/>
                </a:lnTo>
                <a:lnTo>
                  <a:pt x="52354" y="744172"/>
                </a:lnTo>
                <a:lnTo>
                  <a:pt x="52354" y="546377"/>
                </a:lnTo>
                <a:lnTo>
                  <a:pt x="50297" y="536186"/>
                </a:lnTo>
                <a:lnTo>
                  <a:pt x="44688" y="527866"/>
                </a:lnTo>
                <a:lnTo>
                  <a:pt x="36367" y="522256"/>
                </a:lnTo>
                <a:lnTo>
                  <a:pt x="26177" y="520200"/>
                </a:lnTo>
                <a:close/>
              </a:path>
              <a:path w="931544" h="796925">
                <a:moveTo>
                  <a:pt x="114636" y="564058"/>
                </a:moveTo>
                <a:lnTo>
                  <a:pt x="104739" y="565719"/>
                </a:lnTo>
                <a:lnTo>
                  <a:pt x="95934" y="571245"/>
                </a:lnTo>
                <a:lnTo>
                  <a:pt x="89957" y="579748"/>
                </a:lnTo>
                <a:lnTo>
                  <a:pt x="87782" y="589543"/>
                </a:lnTo>
                <a:lnTo>
                  <a:pt x="89440" y="599440"/>
                </a:lnTo>
                <a:lnTo>
                  <a:pt x="94960" y="608249"/>
                </a:lnTo>
                <a:lnTo>
                  <a:pt x="167492" y="684687"/>
                </a:lnTo>
                <a:lnTo>
                  <a:pt x="242452" y="609642"/>
                </a:lnTo>
                <a:lnTo>
                  <a:pt x="168455" y="609642"/>
                </a:lnTo>
                <a:lnTo>
                  <a:pt x="132938" y="572209"/>
                </a:lnTo>
                <a:lnTo>
                  <a:pt x="124433" y="566231"/>
                </a:lnTo>
                <a:lnTo>
                  <a:pt x="114636" y="564058"/>
                </a:lnTo>
                <a:close/>
              </a:path>
              <a:path w="931544" h="796925">
                <a:moveTo>
                  <a:pt x="344315" y="444439"/>
                </a:moveTo>
                <a:lnTo>
                  <a:pt x="334468" y="446362"/>
                </a:lnTo>
                <a:lnTo>
                  <a:pt x="325812" y="452118"/>
                </a:lnTo>
                <a:lnTo>
                  <a:pt x="168455" y="609642"/>
                </a:lnTo>
                <a:lnTo>
                  <a:pt x="242452" y="609642"/>
                </a:lnTo>
                <a:lnTo>
                  <a:pt x="362847" y="489112"/>
                </a:lnTo>
                <a:lnTo>
                  <a:pt x="368594" y="480454"/>
                </a:lnTo>
                <a:lnTo>
                  <a:pt x="370505" y="470604"/>
                </a:lnTo>
                <a:lnTo>
                  <a:pt x="368582" y="460755"/>
                </a:lnTo>
                <a:lnTo>
                  <a:pt x="362826" y="452097"/>
                </a:lnTo>
                <a:lnTo>
                  <a:pt x="354164" y="446350"/>
                </a:lnTo>
                <a:lnTo>
                  <a:pt x="344315" y="444439"/>
                </a:lnTo>
                <a:close/>
              </a:path>
              <a:path w="931544" h="796925">
                <a:moveTo>
                  <a:pt x="681309" y="568188"/>
                </a:moveTo>
                <a:lnTo>
                  <a:pt x="425651" y="568188"/>
                </a:lnTo>
                <a:lnTo>
                  <a:pt x="415461" y="570246"/>
                </a:lnTo>
                <a:lnTo>
                  <a:pt x="407140" y="575858"/>
                </a:lnTo>
                <a:lnTo>
                  <a:pt x="401531" y="584179"/>
                </a:lnTo>
                <a:lnTo>
                  <a:pt x="399474" y="594365"/>
                </a:lnTo>
                <a:lnTo>
                  <a:pt x="401531" y="604556"/>
                </a:lnTo>
                <a:lnTo>
                  <a:pt x="407140" y="612876"/>
                </a:lnTo>
                <a:lnTo>
                  <a:pt x="415461" y="618485"/>
                </a:lnTo>
                <a:lnTo>
                  <a:pt x="425651" y="620542"/>
                </a:lnTo>
                <a:lnTo>
                  <a:pt x="681309" y="620542"/>
                </a:lnTo>
                <a:lnTo>
                  <a:pt x="691495" y="618485"/>
                </a:lnTo>
                <a:lnTo>
                  <a:pt x="699816" y="612876"/>
                </a:lnTo>
                <a:lnTo>
                  <a:pt x="705428" y="604556"/>
                </a:lnTo>
                <a:lnTo>
                  <a:pt x="707486" y="594365"/>
                </a:lnTo>
                <a:lnTo>
                  <a:pt x="705428" y="584179"/>
                </a:lnTo>
                <a:lnTo>
                  <a:pt x="699816" y="575858"/>
                </a:lnTo>
                <a:lnTo>
                  <a:pt x="691495" y="570246"/>
                </a:lnTo>
                <a:lnTo>
                  <a:pt x="681309" y="568188"/>
                </a:lnTo>
                <a:close/>
              </a:path>
              <a:path w="931544" h="796925">
                <a:moveTo>
                  <a:pt x="905009" y="712173"/>
                </a:moveTo>
                <a:lnTo>
                  <a:pt x="425651" y="712173"/>
                </a:lnTo>
                <a:lnTo>
                  <a:pt x="415461" y="714230"/>
                </a:lnTo>
                <a:lnTo>
                  <a:pt x="407140" y="719839"/>
                </a:lnTo>
                <a:lnTo>
                  <a:pt x="401531" y="728159"/>
                </a:lnTo>
                <a:lnTo>
                  <a:pt x="399474" y="738350"/>
                </a:lnTo>
                <a:lnTo>
                  <a:pt x="401531" y="748541"/>
                </a:lnTo>
                <a:lnTo>
                  <a:pt x="407140" y="756861"/>
                </a:lnTo>
                <a:lnTo>
                  <a:pt x="415461" y="762471"/>
                </a:lnTo>
                <a:lnTo>
                  <a:pt x="425651" y="764527"/>
                </a:lnTo>
                <a:lnTo>
                  <a:pt x="905009" y="764527"/>
                </a:lnTo>
                <a:lnTo>
                  <a:pt x="915199" y="762471"/>
                </a:lnTo>
                <a:lnTo>
                  <a:pt x="923520" y="756861"/>
                </a:lnTo>
                <a:lnTo>
                  <a:pt x="929129" y="748541"/>
                </a:lnTo>
                <a:lnTo>
                  <a:pt x="931186" y="738350"/>
                </a:lnTo>
                <a:lnTo>
                  <a:pt x="929129" y="728159"/>
                </a:lnTo>
                <a:lnTo>
                  <a:pt x="923520" y="719839"/>
                </a:lnTo>
                <a:lnTo>
                  <a:pt x="915199" y="714230"/>
                </a:lnTo>
                <a:lnTo>
                  <a:pt x="905009" y="712173"/>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49" name="object 49"/>
          <p:cNvSpPr/>
          <p:nvPr/>
        </p:nvSpPr>
        <p:spPr>
          <a:xfrm>
            <a:off x="6683502" y="1895402"/>
            <a:ext cx="765893" cy="771092"/>
          </a:xfrm>
          <a:custGeom>
            <a:avLst/>
            <a:gdLst/>
            <a:ahLst/>
            <a:cxnLst/>
            <a:rect l="l" t="t" r="r" b="b"/>
            <a:pathLst>
              <a:path w="1684019" h="1695450">
                <a:moveTo>
                  <a:pt x="841702" y="0"/>
                </a:moveTo>
                <a:lnTo>
                  <a:pt x="793939" y="1341"/>
                </a:lnTo>
                <a:lnTo>
                  <a:pt x="746875" y="5319"/>
                </a:lnTo>
                <a:lnTo>
                  <a:pt x="700582" y="11861"/>
                </a:lnTo>
                <a:lnTo>
                  <a:pt x="655129" y="20896"/>
                </a:lnTo>
                <a:lnTo>
                  <a:pt x="610588" y="32352"/>
                </a:lnTo>
                <a:lnTo>
                  <a:pt x="567031" y="46158"/>
                </a:lnTo>
                <a:lnTo>
                  <a:pt x="524528" y="62242"/>
                </a:lnTo>
                <a:lnTo>
                  <a:pt x="483150" y="80532"/>
                </a:lnTo>
                <a:lnTo>
                  <a:pt x="442968" y="100958"/>
                </a:lnTo>
                <a:lnTo>
                  <a:pt x="404054" y="123446"/>
                </a:lnTo>
                <a:lnTo>
                  <a:pt x="366479" y="147927"/>
                </a:lnTo>
                <a:lnTo>
                  <a:pt x="330312" y="174328"/>
                </a:lnTo>
                <a:lnTo>
                  <a:pt x="295627" y="202578"/>
                </a:lnTo>
                <a:lnTo>
                  <a:pt x="262493" y="232605"/>
                </a:lnTo>
                <a:lnTo>
                  <a:pt x="230982" y="264338"/>
                </a:lnTo>
                <a:lnTo>
                  <a:pt x="201164" y="297705"/>
                </a:lnTo>
                <a:lnTo>
                  <a:pt x="173111" y="332634"/>
                </a:lnTo>
                <a:lnTo>
                  <a:pt x="146895" y="369055"/>
                </a:lnTo>
                <a:lnTo>
                  <a:pt x="122585" y="406894"/>
                </a:lnTo>
                <a:lnTo>
                  <a:pt x="100253" y="446082"/>
                </a:lnTo>
                <a:lnTo>
                  <a:pt x="79970" y="486546"/>
                </a:lnTo>
                <a:lnTo>
                  <a:pt x="61807" y="528215"/>
                </a:lnTo>
                <a:lnTo>
                  <a:pt x="45836" y="571017"/>
                </a:lnTo>
                <a:lnTo>
                  <a:pt x="32126" y="614880"/>
                </a:lnTo>
                <a:lnTo>
                  <a:pt x="20750" y="659734"/>
                </a:lnTo>
                <a:lnTo>
                  <a:pt x="11778" y="705506"/>
                </a:lnTo>
                <a:lnTo>
                  <a:pt x="5282" y="752125"/>
                </a:lnTo>
                <a:lnTo>
                  <a:pt x="1332" y="799519"/>
                </a:lnTo>
                <a:lnTo>
                  <a:pt x="0" y="847618"/>
                </a:lnTo>
                <a:lnTo>
                  <a:pt x="1332" y="895716"/>
                </a:lnTo>
                <a:lnTo>
                  <a:pt x="5282" y="943110"/>
                </a:lnTo>
                <a:lnTo>
                  <a:pt x="11778" y="989730"/>
                </a:lnTo>
                <a:lnTo>
                  <a:pt x="20750" y="1035502"/>
                </a:lnTo>
                <a:lnTo>
                  <a:pt x="32126" y="1080355"/>
                </a:lnTo>
                <a:lnTo>
                  <a:pt x="45836" y="1124219"/>
                </a:lnTo>
                <a:lnTo>
                  <a:pt x="61807" y="1167021"/>
                </a:lnTo>
                <a:lnTo>
                  <a:pt x="79970" y="1208689"/>
                </a:lnTo>
                <a:lnTo>
                  <a:pt x="100253" y="1249153"/>
                </a:lnTo>
                <a:lnTo>
                  <a:pt x="122585" y="1288341"/>
                </a:lnTo>
                <a:lnTo>
                  <a:pt x="146895" y="1326181"/>
                </a:lnTo>
                <a:lnTo>
                  <a:pt x="173111" y="1362601"/>
                </a:lnTo>
                <a:lnTo>
                  <a:pt x="201164" y="1397531"/>
                </a:lnTo>
                <a:lnTo>
                  <a:pt x="230982" y="1430897"/>
                </a:lnTo>
                <a:lnTo>
                  <a:pt x="262493" y="1462630"/>
                </a:lnTo>
                <a:lnTo>
                  <a:pt x="295627" y="1492657"/>
                </a:lnTo>
                <a:lnTo>
                  <a:pt x="330312" y="1520907"/>
                </a:lnTo>
                <a:lnTo>
                  <a:pt x="366479" y="1547308"/>
                </a:lnTo>
                <a:lnTo>
                  <a:pt x="404054" y="1571789"/>
                </a:lnTo>
                <a:lnTo>
                  <a:pt x="442968" y="1594278"/>
                </a:lnTo>
                <a:lnTo>
                  <a:pt x="483150" y="1614703"/>
                </a:lnTo>
                <a:lnTo>
                  <a:pt x="524528" y="1632994"/>
                </a:lnTo>
                <a:lnTo>
                  <a:pt x="567031" y="1649078"/>
                </a:lnTo>
                <a:lnTo>
                  <a:pt x="610588" y="1662883"/>
                </a:lnTo>
                <a:lnTo>
                  <a:pt x="655129" y="1674339"/>
                </a:lnTo>
                <a:lnTo>
                  <a:pt x="700582" y="1683374"/>
                </a:lnTo>
                <a:lnTo>
                  <a:pt x="746875" y="1689916"/>
                </a:lnTo>
                <a:lnTo>
                  <a:pt x="793939" y="1693894"/>
                </a:lnTo>
                <a:lnTo>
                  <a:pt x="841702" y="1695236"/>
                </a:lnTo>
                <a:lnTo>
                  <a:pt x="889464" y="1693894"/>
                </a:lnTo>
                <a:lnTo>
                  <a:pt x="936528" y="1689916"/>
                </a:lnTo>
                <a:lnTo>
                  <a:pt x="982821" y="1683374"/>
                </a:lnTo>
                <a:lnTo>
                  <a:pt x="1028274" y="1674339"/>
                </a:lnTo>
                <a:lnTo>
                  <a:pt x="1072814" y="1662883"/>
                </a:lnTo>
                <a:lnTo>
                  <a:pt x="1116371" y="1649078"/>
                </a:lnTo>
                <a:lnTo>
                  <a:pt x="1158874" y="1632994"/>
                </a:lnTo>
                <a:lnTo>
                  <a:pt x="1200251" y="1614703"/>
                </a:lnTo>
                <a:lnTo>
                  <a:pt x="1240433" y="1594278"/>
                </a:lnTo>
                <a:lnTo>
                  <a:pt x="1279346" y="1571789"/>
                </a:lnTo>
                <a:lnTo>
                  <a:pt x="1316921" y="1547308"/>
                </a:lnTo>
                <a:lnTo>
                  <a:pt x="1353087" y="1520907"/>
                </a:lnTo>
                <a:lnTo>
                  <a:pt x="1387772" y="1492657"/>
                </a:lnTo>
                <a:lnTo>
                  <a:pt x="1420905" y="1462630"/>
                </a:lnTo>
                <a:lnTo>
                  <a:pt x="1452416" y="1430897"/>
                </a:lnTo>
                <a:lnTo>
                  <a:pt x="1482233" y="1397531"/>
                </a:lnTo>
                <a:lnTo>
                  <a:pt x="1510285" y="1362601"/>
                </a:lnTo>
                <a:lnTo>
                  <a:pt x="1536502" y="1326181"/>
                </a:lnTo>
                <a:lnTo>
                  <a:pt x="1560811" y="1288341"/>
                </a:lnTo>
                <a:lnTo>
                  <a:pt x="1583142" y="1249153"/>
                </a:lnTo>
                <a:lnTo>
                  <a:pt x="1603425" y="1208689"/>
                </a:lnTo>
                <a:lnTo>
                  <a:pt x="1621587" y="1167021"/>
                </a:lnTo>
                <a:lnTo>
                  <a:pt x="1637558" y="1124219"/>
                </a:lnTo>
                <a:lnTo>
                  <a:pt x="1651267" y="1080355"/>
                </a:lnTo>
                <a:lnTo>
                  <a:pt x="1662643" y="1035502"/>
                </a:lnTo>
                <a:lnTo>
                  <a:pt x="1671615" y="989730"/>
                </a:lnTo>
                <a:lnTo>
                  <a:pt x="1678111" y="943110"/>
                </a:lnTo>
                <a:lnTo>
                  <a:pt x="1682061" y="895716"/>
                </a:lnTo>
                <a:lnTo>
                  <a:pt x="1683393" y="847618"/>
                </a:lnTo>
                <a:lnTo>
                  <a:pt x="1682061" y="799519"/>
                </a:lnTo>
                <a:lnTo>
                  <a:pt x="1678111" y="752125"/>
                </a:lnTo>
                <a:lnTo>
                  <a:pt x="1671615" y="705506"/>
                </a:lnTo>
                <a:lnTo>
                  <a:pt x="1662643" y="659734"/>
                </a:lnTo>
                <a:lnTo>
                  <a:pt x="1651267" y="614880"/>
                </a:lnTo>
                <a:lnTo>
                  <a:pt x="1637558" y="571017"/>
                </a:lnTo>
                <a:lnTo>
                  <a:pt x="1621587" y="528215"/>
                </a:lnTo>
                <a:lnTo>
                  <a:pt x="1603425" y="486546"/>
                </a:lnTo>
                <a:lnTo>
                  <a:pt x="1583142" y="446082"/>
                </a:lnTo>
                <a:lnTo>
                  <a:pt x="1560811" y="406894"/>
                </a:lnTo>
                <a:lnTo>
                  <a:pt x="1536502" y="369055"/>
                </a:lnTo>
                <a:lnTo>
                  <a:pt x="1510285" y="332634"/>
                </a:lnTo>
                <a:lnTo>
                  <a:pt x="1482233" y="297705"/>
                </a:lnTo>
                <a:lnTo>
                  <a:pt x="1452416" y="264338"/>
                </a:lnTo>
                <a:lnTo>
                  <a:pt x="1420905" y="232605"/>
                </a:lnTo>
                <a:lnTo>
                  <a:pt x="1387772" y="202578"/>
                </a:lnTo>
                <a:lnTo>
                  <a:pt x="1353087" y="174328"/>
                </a:lnTo>
                <a:lnTo>
                  <a:pt x="1316921" y="147927"/>
                </a:lnTo>
                <a:lnTo>
                  <a:pt x="1279346" y="123446"/>
                </a:lnTo>
                <a:lnTo>
                  <a:pt x="1240433" y="100958"/>
                </a:lnTo>
                <a:lnTo>
                  <a:pt x="1200251" y="80532"/>
                </a:lnTo>
                <a:lnTo>
                  <a:pt x="1158874" y="62242"/>
                </a:lnTo>
                <a:lnTo>
                  <a:pt x="1116371" y="46158"/>
                </a:lnTo>
                <a:lnTo>
                  <a:pt x="1072814" y="32352"/>
                </a:lnTo>
                <a:lnTo>
                  <a:pt x="1028274" y="20896"/>
                </a:lnTo>
                <a:lnTo>
                  <a:pt x="982821" y="11861"/>
                </a:lnTo>
                <a:lnTo>
                  <a:pt x="936528" y="5319"/>
                </a:lnTo>
                <a:lnTo>
                  <a:pt x="889464" y="1341"/>
                </a:lnTo>
                <a:lnTo>
                  <a:pt x="841702" y="0"/>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0" name="object 50"/>
          <p:cNvSpPr/>
          <p:nvPr/>
        </p:nvSpPr>
        <p:spPr>
          <a:xfrm>
            <a:off x="7038516" y="2266656"/>
            <a:ext cx="25415" cy="42164"/>
          </a:xfrm>
          <a:custGeom>
            <a:avLst/>
            <a:gdLst/>
            <a:ahLst/>
            <a:cxnLst/>
            <a:rect l="l" t="t" r="r" b="b"/>
            <a:pathLst>
              <a:path w="55880" h="92710">
                <a:moveTo>
                  <a:pt x="55715" y="0"/>
                </a:moveTo>
                <a:lnTo>
                  <a:pt x="15957" y="11978"/>
                </a:lnTo>
                <a:lnTo>
                  <a:pt x="0" y="46501"/>
                </a:lnTo>
                <a:lnTo>
                  <a:pt x="3487" y="63813"/>
                </a:lnTo>
                <a:lnTo>
                  <a:pt x="13941" y="77235"/>
                </a:lnTo>
                <a:lnTo>
                  <a:pt x="31354" y="86767"/>
                </a:lnTo>
                <a:lnTo>
                  <a:pt x="55715" y="92405"/>
                </a:lnTo>
                <a:lnTo>
                  <a:pt x="55715" y="0"/>
                </a:lnTo>
                <a:close/>
              </a:path>
            </a:pathLst>
          </a:custGeom>
          <a:solidFill>
            <a:srgbClr val="23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1" name="object 51"/>
          <p:cNvSpPr/>
          <p:nvPr/>
        </p:nvSpPr>
        <p:spPr>
          <a:xfrm>
            <a:off x="7080662" y="2341107"/>
            <a:ext cx="27436" cy="47941"/>
          </a:xfrm>
          <a:custGeom>
            <a:avLst/>
            <a:gdLst/>
            <a:ahLst/>
            <a:cxnLst/>
            <a:rect l="l" t="t" r="r" b="b"/>
            <a:pathLst>
              <a:path w="60325" h="105410">
                <a:moveTo>
                  <a:pt x="0" y="0"/>
                </a:moveTo>
                <a:lnTo>
                  <a:pt x="0" y="105389"/>
                </a:lnTo>
                <a:lnTo>
                  <a:pt x="12263" y="104318"/>
                </a:lnTo>
                <a:lnTo>
                  <a:pt x="50567" y="82273"/>
                </a:lnTo>
                <a:lnTo>
                  <a:pt x="60312" y="51474"/>
                </a:lnTo>
                <a:lnTo>
                  <a:pt x="56545" y="33182"/>
                </a:lnTo>
                <a:lnTo>
                  <a:pt x="45242" y="18508"/>
                </a:lnTo>
                <a:lnTo>
                  <a:pt x="26395" y="7449"/>
                </a:lnTo>
                <a:lnTo>
                  <a:pt x="0" y="0"/>
                </a:lnTo>
                <a:close/>
              </a:path>
            </a:pathLst>
          </a:custGeom>
          <a:solidFill>
            <a:srgbClr val="23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2" name="object 52"/>
          <p:cNvSpPr/>
          <p:nvPr/>
        </p:nvSpPr>
        <p:spPr>
          <a:xfrm>
            <a:off x="6983033" y="1992903"/>
            <a:ext cx="183098" cy="98769"/>
          </a:xfrm>
          <a:custGeom>
            <a:avLst/>
            <a:gdLst/>
            <a:ahLst/>
            <a:cxnLst/>
            <a:rect l="l" t="t" r="r" b="b"/>
            <a:pathLst>
              <a:path w="402590" h="217169">
                <a:moveTo>
                  <a:pt x="201238" y="0"/>
                </a:moveTo>
                <a:lnTo>
                  <a:pt x="155111" y="144"/>
                </a:lnTo>
                <a:lnTo>
                  <a:pt x="108957" y="1809"/>
                </a:lnTo>
                <a:lnTo>
                  <a:pt x="66572" y="6843"/>
                </a:lnTo>
                <a:lnTo>
                  <a:pt x="8297" y="34408"/>
                </a:lnTo>
                <a:lnTo>
                  <a:pt x="0" y="60634"/>
                </a:lnTo>
                <a:lnTo>
                  <a:pt x="10657" y="97620"/>
                </a:lnTo>
                <a:lnTo>
                  <a:pt x="29080" y="132679"/>
                </a:lnTo>
                <a:lnTo>
                  <a:pt x="47563" y="164218"/>
                </a:lnTo>
                <a:lnTo>
                  <a:pt x="66056" y="192277"/>
                </a:lnTo>
                <a:lnTo>
                  <a:pt x="84509" y="216893"/>
                </a:lnTo>
                <a:lnTo>
                  <a:pt x="87105" y="215522"/>
                </a:lnTo>
                <a:lnTo>
                  <a:pt x="89817" y="214642"/>
                </a:lnTo>
                <a:lnTo>
                  <a:pt x="316843" y="214579"/>
                </a:lnTo>
                <a:lnTo>
                  <a:pt x="349997" y="164566"/>
                </a:lnTo>
                <a:lnTo>
                  <a:pt x="389651" y="97620"/>
                </a:lnTo>
                <a:lnTo>
                  <a:pt x="402454" y="61287"/>
                </a:lnTo>
                <a:lnTo>
                  <a:pt x="395255" y="35314"/>
                </a:lnTo>
                <a:lnTo>
                  <a:pt x="372111" y="17964"/>
                </a:lnTo>
                <a:lnTo>
                  <a:pt x="337080" y="7496"/>
                </a:lnTo>
                <a:lnTo>
                  <a:pt x="294219" y="2172"/>
                </a:lnTo>
                <a:lnTo>
                  <a:pt x="247586" y="253"/>
                </a:lnTo>
                <a:lnTo>
                  <a:pt x="201238" y="0"/>
                </a:lnTo>
                <a:close/>
              </a:path>
              <a:path w="402590" h="217169">
                <a:moveTo>
                  <a:pt x="316843" y="214579"/>
                </a:moveTo>
                <a:lnTo>
                  <a:pt x="313266" y="214579"/>
                </a:lnTo>
                <a:lnTo>
                  <a:pt x="316271" y="215407"/>
                </a:lnTo>
                <a:lnTo>
                  <a:pt x="316843" y="214579"/>
                </a:lnTo>
                <a:close/>
              </a:path>
            </a:pathLst>
          </a:custGeom>
          <a:solidFill>
            <a:srgbClr val="23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3" name="object 53"/>
          <p:cNvSpPr/>
          <p:nvPr/>
        </p:nvSpPr>
        <p:spPr>
          <a:xfrm>
            <a:off x="6878750" y="2117300"/>
            <a:ext cx="391611" cy="398542"/>
          </a:xfrm>
          <a:custGeom>
            <a:avLst/>
            <a:gdLst/>
            <a:ahLst/>
            <a:cxnLst/>
            <a:rect l="l" t="t" r="r" b="b"/>
            <a:pathLst>
              <a:path w="861059" h="876300">
                <a:moveTo>
                  <a:pt x="294242" y="0"/>
                </a:moveTo>
                <a:lnTo>
                  <a:pt x="257429" y="25476"/>
                </a:lnTo>
                <a:lnTo>
                  <a:pt x="221953" y="55867"/>
                </a:lnTo>
                <a:lnTo>
                  <a:pt x="188095" y="90605"/>
                </a:lnTo>
                <a:lnTo>
                  <a:pt x="156134" y="129120"/>
                </a:lnTo>
                <a:lnTo>
                  <a:pt x="126349" y="170845"/>
                </a:lnTo>
                <a:lnTo>
                  <a:pt x="99020" y="215209"/>
                </a:lnTo>
                <a:lnTo>
                  <a:pt x="74428" y="261646"/>
                </a:lnTo>
                <a:lnTo>
                  <a:pt x="52852" y="309586"/>
                </a:lnTo>
                <a:lnTo>
                  <a:pt x="34571" y="358462"/>
                </a:lnTo>
                <a:lnTo>
                  <a:pt x="19866" y="407703"/>
                </a:lnTo>
                <a:lnTo>
                  <a:pt x="9015" y="456743"/>
                </a:lnTo>
                <a:lnTo>
                  <a:pt x="2300" y="505011"/>
                </a:lnTo>
                <a:lnTo>
                  <a:pt x="0" y="551941"/>
                </a:lnTo>
                <a:lnTo>
                  <a:pt x="2894" y="603522"/>
                </a:lnTo>
                <a:lnTo>
                  <a:pt x="11364" y="649741"/>
                </a:lnTo>
                <a:lnTo>
                  <a:pt x="25084" y="690845"/>
                </a:lnTo>
                <a:lnTo>
                  <a:pt x="43734" y="727080"/>
                </a:lnTo>
                <a:lnTo>
                  <a:pt x="66990" y="758694"/>
                </a:lnTo>
                <a:lnTo>
                  <a:pt x="94528" y="785933"/>
                </a:lnTo>
                <a:lnTo>
                  <a:pt x="126027" y="809043"/>
                </a:lnTo>
                <a:lnTo>
                  <a:pt x="161163" y="828272"/>
                </a:lnTo>
                <a:lnTo>
                  <a:pt x="199614" y="843865"/>
                </a:lnTo>
                <a:lnTo>
                  <a:pt x="241057" y="856070"/>
                </a:lnTo>
                <a:lnTo>
                  <a:pt x="285169" y="865134"/>
                </a:lnTo>
                <a:lnTo>
                  <a:pt x="331627" y="871303"/>
                </a:lnTo>
                <a:lnTo>
                  <a:pt x="380108" y="874823"/>
                </a:lnTo>
                <a:lnTo>
                  <a:pt x="430290" y="875941"/>
                </a:lnTo>
                <a:lnTo>
                  <a:pt x="480495" y="874823"/>
                </a:lnTo>
                <a:lnTo>
                  <a:pt x="528995" y="871303"/>
                </a:lnTo>
                <a:lnTo>
                  <a:pt x="575469" y="865134"/>
                </a:lnTo>
                <a:lnTo>
                  <a:pt x="619594" y="856070"/>
                </a:lnTo>
                <a:lnTo>
                  <a:pt x="661047" y="843865"/>
                </a:lnTo>
                <a:lnTo>
                  <a:pt x="699506" y="828272"/>
                </a:lnTo>
                <a:lnTo>
                  <a:pt x="734649" y="809043"/>
                </a:lnTo>
                <a:lnTo>
                  <a:pt x="766152" y="785933"/>
                </a:lnTo>
                <a:lnTo>
                  <a:pt x="793693" y="758694"/>
                </a:lnTo>
                <a:lnTo>
                  <a:pt x="816950" y="727080"/>
                </a:lnTo>
                <a:lnTo>
                  <a:pt x="831546" y="698722"/>
                </a:lnTo>
                <a:lnTo>
                  <a:pt x="407024" y="698722"/>
                </a:lnTo>
                <a:lnTo>
                  <a:pt x="407024" y="647844"/>
                </a:lnTo>
                <a:lnTo>
                  <a:pt x="360787" y="638454"/>
                </a:lnTo>
                <a:lnTo>
                  <a:pt x="323691" y="618821"/>
                </a:lnTo>
                <a:lnTo>
                  <a:pt x="295752" y="588936"/>
                </a:lnTo>
                <a:lnTo>
                  <a:pt x="276986" y="548789"/>
                </a:lnTo>
                <a:lnTo>
                  <a:pt x="335759" y="535030"/>
                </a:lnTo>
                <a:lnTo>
                  <a:pt x="407024" y="535030"/>
                </a:lnTo>
                <a:lnTo>
                  <a:pt x="407024" y="488770"/>
                </a:lnTo>
                <a:lnTo>
                  <a:pt x="347297" y="469774"/>
                </a:lnTo>
                <a:lnTo>
                  <a:pt x="312786" y="446248"/>
                </a:lnTo>
                <a:lnTo>
                  <a:pt x="292304" y="402053"/>
                </a:lnTo>
                <a:lnTo>
                  <a:pt x="290944" y="384805"/>
                </a:lnTo>
                <a:lnTo>
                  <a:pt x="298198" y="343356"/>
                </a:lnTo>
                <a:lnTo>
                  <a:pt x="319962" y="311703"/>
                </a:lnTo>
                <a:lnTo>
                  <a:pt x="356237" y="289838"/>
                </a:lnTo>
                <a:lnTo>
                  <a:pt x="407024" y="277750"/>
                </a:lnTo>
                <a:lnTo>
                  <a:pt x="407024" y="238128"/>
                </a:lnTo>
                <a:lnTo>
                  <a:pt x="765843" y="238128"/>
                </a:lnTo>
                <a:lnTo>
                  <a:pt x="757814" y="223577"/>
                </a:lnTo>
                <a:lnTo>
                  <a:pt x="730201" y="179933"/>
                </a:lnTo>
                <a:lnTo>
                  <a:pt x="700450" y="138680"/>
                </a:lnTo>
                <a:lnTo>
                  <a:pt x="668924" y="100342"/>
                </a:lnTo>
                <a:lnTo>
                  <a:pt x="635987" y="65445"/>
                </a:lnTo>
                <a:lnTo>
                  <a:pt x="607683" y="39684"/>
                </a:lnTo>
                <a:lnTo>
                  <a:pt x="321979" y="39684"/>
                </a:lnTo>
                <a:lnTo>
                  <a:pt x="312222" y="36661"/>
                </a:lnTo>
                <a:lnTo>
                  <a:pt x="303937" y="28315"/>
                </a:lnTo>
                <a:lnTo>
                  <a:pt x="297738" y="15733"/>
                </a:lnTo>
                <a:lnTo>
                  <a:pt x="294242" y="0"/>
                </a:lnTo>
                <a:close/>
              </a:path>
              <a:path w="861059" h="876300">
                <a:moveTo>
                  <a:pt x="443944" y="328398"/>
                </a:moveTo>
                <a:lnTo>
                  <a:pt x="444017" y="424426"/>
                </a:lnTo>
                <a:lnTo>
                  <a:pt x="468559" y="431663"/>
                </a:lnTo>
                <a:lnTo>
                  <a:pt x="488748" y="438002"/>
                </a:lnTo>
                <a:lnTo>
                  <a:pt x="525117" y="453153"/>
                </a:lnTo>
                <a:lnTo>
                  <a:pt x="556046" y="492721"/>
                </a:lnTo>
                <a:lnTo>
                  <a:pt x="564391" y="536454"/>
                </a:lnTo>
                <a:lnTo>
                  <a:pt x="562468" y="558309"/>
                </a:lnTo>
                <a:lnTo>
                  <a:pt x="547070" y="596234"/>
                </a:lnTo>
                <a:lnTo>
                  <a:pt x="516394" y="625905"/>
                </a:lnTo>
                <a:lnTo>
                  <a:pt x="471578" y="643660"/>
                </a:lnTo>
                <a:lnTo>
                  <a:pt x="443944" y="647844"/>
                </a:lnTo>
                <a:lnTo>
                  <a:pt x="444017" y="698722"/>
                </a:lnTo>
                <a:lnTo>
                  <a:pt x="831546" y="698722"/>
                </a:lnTo>
                <a:lnTo>
                  <a:pt x="835601" y="690845"/>
                </a:lnTo>
                <a:lnTo>
                  <a:pt x="849322" y="649741"/>
                </a:lnTo>
                <a:lnTo>
                  <a:pt x="857791" y="603522"/>
                </a:lnTo>
                <a:lnTo>
                  <a:pt x="860685" y="551941"/>
                </a:lnTo>
                <a:lnTo>
                  <a:pt x="858222" y="506252"/>
                </a:lnTo>
                <a:lnTo>
                  <a:pt x="851076" y="459290"/>
                </a:lnTo>
                <a:lnTo>
                  <a:pt x="839609" y="411565"/>
                </a:lnTo>
                <a:lnTo>
                  <a:pt x="827552" y="374072"/>
                </a:lnTo>
                <a:lnTo>
                  <a:pt x="495838" y="374072"/>
                </a:lnTo>
                <a:lnTo>
                  <a:pt x="487270" y="355335"/>
                </a:lnTo>
                <a:lnTo>
                  <a:pt x="475773" y="341473"/>
                </a:lnTo>
                <a:lnTo>
                  <a:pt x="461335" y="332492"/>
                </a:lnTo>
                <a:lnTo>
                  <a:pt x="443944" y="328398"/>
                </a:lnTo>
                <a:close/>
              </a:path>
              <a:path w="861059" h="876300">
                <a:moveTo>
                  <a:pt x="407024" y="535030"/>
                </a:moveTo>
                <a:lnTo>
                  <a:pt x="335759" y="535030"/>
                </a:lnTo>
                <a:lnTo>
                  <a:pt x="346149" y="560713"/>
                </a:lnTo>
                <a:lnTo>
                  <a:pt x="361496" y="579673"/>
                </a:lnTo>
                <a:lnTo>
                  <a:pt x="381791" y="591927"/>
                </a:lnTo>
                <a:lnTo>
                  <a:pt x="407024" y="597489"/>
                </a:lnTo>
                <a:lnTo>
                  <a:pt x="407024" y="535030"/>
                </a:lnTo>
                <a:close/>
              </a:path>
              <a:path w="861059" h="876300">
                <a:moveTo>
                  <a:pt x="765843" y="238128"/>
                </a:moveTo>
                <a:lnTo>
                  <a:pt x="444017" y="238128"/>
                </a:lnTo>
                <a:lnTo>
                  <a:pt x="444017" y="277750"/>
                </a:lnTo>
                <a:lnTo>
                  <a:pt x="482529" y="287167"/>
                </a:lnTo>
                <a:lnTo>
                  <a:pt x="513259" y="304387"/>
                </a:lnTo>
                <a:lnTo>
                  <a:pt x="536194" y="329403"/>
                </a:lnTo>
                <a:lnTo>
                  <a:pt x="551323" y="362208"/>
                </a:lnTo>
                <a:lnTo>
                  <a:pt x="495838" y="374072"/>
                </a:lnTo>
                <a:lnTo>
                  <a:pt x="827552" y="374072"/>
                </a:lnTo>
                <a:lnTo>
                  <a:pt x="824186" y="363606"/>
                </a:lnTo>
                <a:lnTo>
                  <a:pt x="805170" y="315939"/>
                </a:lnTo>
                <a:lnTo>
                  <a:pt x="782925" y="269088"/>
                </a:lnTo>
                <a:lnTo>
                  <a:pt x="765843" y="238128"/>
                </a:lnTo>
                <a:close/>
              </a:path>
              <a:path w="861059" h="876300">
                <a:moveTo>
                  <a:pt x="567333" y="8073"/>
                </a:moveTo>
                <a:lnTo>
                  <a:pt x="563197" y="20791"/>
                </a:lnTo>
                <a:lnTo>
                  <a:pt x="557162" y="30793"/>
                </a:lnTo>
                <a:lnTo>
                  <a:pt x="549644" y="37338"/>
                </a:lnTo>
                <a:lnTo>
                  <a:pt x="541062" y="39684"/>
                </a:lnTo>
                <a:lnTo>
                  <a:pt x="607683" y="39684"/>
                </a:lnTo>
                <a:lnTo>
                  <a:pt x="602002" y="34514"/>
                </a:lnTo>
                <a:lnTo>
                  <a:pt x="567333" y="8073"/>
                </a:lnTo>
                <a:close/>
              </a:path>
            </a:pathLst>
          </a:custGeom>
          <a:solidFill>
            <a:srgbClr val="23306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4" name="object 54"/>
          <p:cNvSpPr/>
          <p:nvPr/>
        </p:nvSpPr>
        <p:spPr>
          <a:xfrm>
            <a:off x="6810047" y="2609308"/>
            <a:ext cx="1376702" cy="1369482"/>
          </a:xfrm>
          <a:custGeom>
            <a:avLst/>
            <a:gdLst/>
            <a:ahLst/>
            <a:cxnLst/>
            <a:rect l="l" t="t" r="r" b="b"/>
            <a:pathLst>
              <a:path w="3027044" h="3011170">
                <a:moveTo>
                  <a:pt x="3010285" y="2425549"/>
                </a:moveTo>
                <a:lnTo>
                  <a:pt x="2921984" y="2445716"/>
                </a:lnTo>
                <a:lnTo>
                  <a:pt x="2938297" y="2517169"/>
                </a:lnTo>
                <a:lnTo>
                  <a:pt x="3026598" y="2497012"/>
                </a:lnTo>
                <a:lnTo>
                  <a:pt x="3010285" y="2425549"/>
                </a:lnTo>
                <a:close/>
              </a:path>
              <a:path w="3027044" h="3011170">
                <a:moveTo>
                  <a:pt x="2851085" y="2461893"/>
                </a:moveTo>
                <a:lnTo>
                  <a:pt x="2236937" y="2602098"/>
                </a:lnTo>
                <a:lnTo>
                  <a:pt x="2253240" y="2673552"/>
                </a:lnTo>
                <a:lnTo>
                  <a:pt x="2867399" y="2533357"/>
                </a:lnTo>
                <a:lnTo>
                  <a:pt x="2851085" y="2461893"/>
                </a:lnTo>
                <a:close/>
              </a:path>
              <a:path w="3027044" h="3011170">
                <a:moveTo>
                  <a:pt x="2135463" y="2625249"/>
                </a:moveTo>
                <a:lnTo>
                  <a:pt x="1678053" y="2729665"/>
                </a:lnTo>
                <a:lnTo>
                  <a:pt x="1694356" y="2801129"/>
                </a:lnTo>
                <a:lnTo>
                  <a:pt x="2151777" y="2696713"/>
                </a:lnTo>
                <a:lnTo>
                  <a:pt x="2135463" y="2625249"/>
                </a:lnTo>
                <a:close/>
              </a:path>
              <a:path w="3027044" h="3011170">
                <a:moveTo>
                  <a:pt x="1628097" y="2741068"/>
                </a:moveTo>
                <a:lnTo>
                  <a:pt x="1141347" y="2852174"/>
                </a:lnTo>
                <a:lnTo>
                  <a:pt x="1157661" y="2923638"/>
                </a:lnTo>
                <a:lnTo>
                  <a:pt x="1644410" y="2812532"/>
                </a:lnTo>
                <a:lnTo>
                  <a:pt x="1628097" y="2741068"/>
                </a:lnTo>
                <a:close/>
              </a:path>
              <a:path w="3027044" h="3011170">
                <a:moveTo>
                  <a:pt x="1058344" y="2871127"/>
                </a:moveTo>
                <a:lnTo>
                  <a:pt x="758804" y="2939502"/>
                </a:lnTo>
                <a:lnTo>
                  <a:pt x="775117" y="3010955"/>
                </a:lnTo>
                <a:lnTo>
                  <a:pt x="1074658" y="2942580"/>
                </a:lnTo>
                <a:lnTo>
                  <a:pt x="1058344" y="2871127"/>
                </a:lnTo>
                <a:close/>
              </a:path>
              <a:path w="3027044" h="3011170">
                <a:moveTo>
                  <a:pt x="443305" y="0"/>
                </a:moveTo>
                <a:lnTo>
                  <a:pt x="425924" y="59725"/>
                </a:lnTo>
                <a:lnTo>
                  <a:pt x="496299" y="80206"/>
                </a:lnTo>
                <a:lnTo>
                  <a:pt x="513680" y="20481"/>
                </a:lnTo>
                <a:lnTo>
                  <a:pt x="443305" y="0"/>
                </a:lnTo>
                <a:close/>
              </a:path>
              <a:path w="3027044" h="3011170">
                <a:moveTo>
                  <a:pt x="411966" y="107682"/>
                </a:moveTo>
                <a:lnTo>
                  <a:pt x="291048" y="523114"/>
                </a:lnTo>
                <a:lnTo>
                  <a:pt x="361423" y="543596"/>
                </a:lnTo>
                <a:lnTo>
                  <a:pt x="482341" y="128163"/>
                </a:lnTo>
                <a:lnTo>
                  <a:pt x="411966" y="107682"/>
                </a:lnTo>
                <a:close/>
              </a:path>
              <a:path w="3027044" h="3011170">
                <a:moveTo>
                  <a:pt x="271059" y="591741"/>
                </a:moveTo>
                <a:lnTo>
                  <a:pt x="180999" y="901145"/>
                </a:lnTo>
                <a:lnTo>
                  <a:pt x="251374" y="921626"/>
                </a:lnTo>
                <a:lnTo>
                  <a:pt x="341434" y="612232"/>
                </a:lnTo>
                <a:lnTo>
                  <a:pt x="271059" y="591741"/>
                </a:lnTo>
                <a:close/>
              </a:path>
              <a:path w="3027044" h="3011170">
                <a:moveTo>
                  <a:pt x="171157" y="934924"/>
                </a:moveTo>
                <a:lnTo>
                  <a:pt x="75317" y="1264170"/>
                </a:lnTo>
                <a:lnTo>
                  <a:pt x="145691" y="1284662"/>
                </a:lnTo>
                <a:lnTo>
                  <a:pt x="241531" y="955415"/>
                </a:lnTo>
                <a:lnTo>
                  <a:pt x="171157" y="934924"/>
                </a:lnTo>
                <a:close/>
              </a:path>
              <a:path w="3027044" h="3011170">
                <a:moveTo>
                  <a:pt x="58972" y="1320315"/>
                </a:moveTo>
                <a:lnTo>
                  <a:pt x="0" y="1522927"/>
                </a:lnTo>
                <a:lnTo>
                  <a:pt x="70364" y="1543418"/>
                </a:lnTo>
                <a:lnTo>
                  <a:pt x="129346" y="1340807"/>
                </a:lnTo>
                <a:lnTo>
                  <a:pt x="58972" y="1320315"/>
                </a:lnTo>
                <a:close/>
              </a:path>
            </a:pathLst>
          </a:custGeom>
          <a:solidFill>
            <a:srgbClr val="EFEFF2"/>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5" name="object 55"/>
          <p:cNvSpPr/>
          <p:nvPr/>
        </p:nvSpPr>
        <p:spPr>
          <a:xfrm>
            <a:off x="1059884" y="2948417"/>
            <a:ext cx="3836515" cy="678356"/>
          </a:xfrm>
          <a:prstGeom prst="rect">
            <a:avLst/>
          </a:prstGeom>
          <a:blipFill>
            <a:blip r:embed="rId8"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6" name="object 56"/>
          <p:cNvSpPr/>
          <p:nvPr/>
        </p:nvSpPr>
        <p:spPr>
          <a:xfrm>
            <a:off x="5435309" y="2536547"/>
            <a:ext cx="2835989" cy="3045516"/>
          </a:xfrm>
          <a:prstGeom prst="rect">
            <a:avLst/>
          </a:prstGeom>
          <a:blipFill>
            <a:blip r:embed="rId9"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7" name="object 57"/>
          <p:cNvSpPr/>
          <p:nvPr/>
        </p:nvSpPr>
        <p:spPr>
          <a:xfrm>
            <a:off x="1047997" y="2689179"/>
            <a:ext cx="285911" cy="0"/>
          </a:xfrm>
          <a:custGeom>
            <a:avLst/>
            <a:gdLst/>
            <a:ahLst/>
            <a:cxnLst/>
            <a:rect l="l" t="t" r="r" b="b"/>
            <a:pathLst>
              <a:path w="628650">
                <a:moveTo>
                  <a:pt x="0" y="0"/>
                </a:moveTo>
                <a:lnTo>
                  <a:pt x="628253" y="0"/>
                </a:lnTo>
              </a:path>
            </a:pathLst>
          </a:custGeom>
          <a:ln w="52354">
            <a:solidFill>
              <a:srgbClr val="79F4F8"/>
            </a:solidFill>
          </a:ln>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58" name="object 58"/>
          <p:cNvSpPr/>
          <p:nvPr/>
        </p:nvSpPr>
        <p:spPr>
          <a:xfrm>
            <a:off x="1067707" y="2839097"/>
            <a:ext cx="1523990" cy="213999"/>
          </a:xfrm>
          <a:custGeom>
            <a:avLst/>
            <a:gdLst/>
            <a:ahLst/>
            <a:cxnLst/>
            <a:rect l="l" t="t" r="r" b="b"/>
            <a:pathLst>
              <a:path w="3350895" h="470535">
                <a:moveTo>
                  <a:pt x="211093" y="10680"/>
                </a:moveTo>
                <a:lnTo>
                  <a:pt x="0" y="10680"/>
                </a:lnTo>
                <a:lnTo>
                  <a:pt x="0" y="459232"/>
                </a:lnTo>
                <a:lnTo>
                  <a:pt x="217375" y="459232"/>
                </a:lnTo>
                <a:lnTo>
                  <a:pt x="264956" y="454452"/>
                </a:lnTo>
                <a:lnTo>
                  <a:pt x="308107" y="439691"/>
                </a:lnTo>
                <a:lnTo>
                  <a:pt x="343297" y="414316"/>
                </a:lnTo>
                <a:lnTo>
                  <a:pt x="363828" y="382595"/>
                </a:lnTo>
                <a:lnTo>
                  <a:pt x="98635" y="382595"/>
                </a:lnTo>
                <a:lnTo>
                  <a:pt x="98635" y="259458"/>
                </a:lnTo>
                <a:lnTo>
                  <a:pt x="356069" y="259458"/>
                </a:lnTo>
                <a:lnTo>
                  <a:pt x="355031" y="257259"/>
                </a:lnTo>
                <a:lnTo>
                  <a:pt x="329302" y="232011"/>
                </a:lnTo>
                <a:lnTo>
                  <a:pt x="293383" y="215480"/>
                </a:lnTo>
                <a:lnTo>
                  <a:pt x="319338" y="199087"/>
                </a:lnTo>
                <a:lnTo>
                  <a:pt x="325581" y="192234"/>
                </a:lnTo>
                <a:lnTo>
                  <a:pt x="98635" y="192234"/>
                </a:lnTo>
                <a:lnTo>
                  <a:pt x="98635" y="87327"/>
                </a:lnTo>
                <a:lnTo>
                  <a:pt x="349024" y="87327"/>
                </a:lnTo>
                <a:lnTo>
                  <a:pt x="347629" y="78230"/>
                </a:lnTo>
                <a:lnTo>
                  <a:pt x="328511" y="46641"/>
                </a:lnTo>
                <a:lnTo>
                  <a:pt x="298417" y="25758"/>
                </a:lnTo>
                <a:lnTo>
                  <a:pt x="258794" y="14223"/>
                </a:lnTo>
                <a:lnTo>
                  <a:pt x="211093" y="10680"/>
                </a:lnTo>
                <a:close/>
              </a:path>
              <a:path w="3350895" h="470535">
                <a:moveTo>
                  <a:pt x="356069" y="259458"/>
                </a:moveTo>
                <a:lnTo>
                  <a:pt x="206067" y="259458"/>
                </a:lnTo>
                <a:lnTo>
                  <a:pt x="234911" y="263021"/>
                </a:lnTo>
                <a:lnTo>
                  <a:pt x="257339" y="274300"/>
                </a:lnTo>
                <a:lnTo>
                  <a:pt x="271876" y="294178"/>
                </a:lnTo>
                <a:lnTo>
                  <a:pt x="277049" y="323539"/>
                </a:lnTo>
                <a:lnTo>
                  <a:pt x="271139" y="352380"/>
                </a:lnTo>
                <a:lnTo>
                  <a:pt x="255218" y="370501"/>
                </a:lnTo>
                <a:lnTo>
                  <a:pt x="231996" y="379905"/>
                </a:lnTo>
                <a:lnTo>
                  <a:pt x="204182" y="382595"/>
                </a:lnTo>
                <a:lnTo>
                  <a:pt x="363828" y="382595"/>
                </a:lnTo>
                <a:lnTo>
                  <a:pt x="367000" y="377695"/>
                </a:lnTo>
                <a:lnTo>
                  <a:pt x="375684" y="329194"/>
                </a:lnTo>
                <a:lnTo>
                  <a:pt x="370511" y="290046"/>
                </a:lnTo>
                <a:lnTo>
                  <a:pt x="356069" y="259458"/>
                </a:lnTo>
                <a:close/>
              </a:path>
              <a:path w="3350895" h="470535">
                <a:moveTo>
                  <a:pt x="349024" y="87327"/>
                </a:moveTo>
                <a:lnTo>
                  <a:pt x="190988" y="87327"/>
                </a:lnTo>
                <a:lnTo>
                  <a:pt x="216431" y="89368"/>
                </a:lnTo>
                <a:lnTo>
                  <a:pt x="238102" y="97063"/>
                </a:lnTo>
                <a:lnTo>
                  <a:pt x="253177" y="112767"/>
                </a:lnTo>
                <a:lnTo>
                  <a:pt x="258829" y="138833"/>
                </a:lnTo>
                <a:lnTo>
                  <a:pt x="254265" y="163080"/>
                </a:lnTo>
                <a:lnTo>
                  <a:pt x="241632" y="179669"/>
                </a:lnTo>
                <a:lnTo>
                  <a:pt x="222523" y="189191"/>
                </a:lnTo>
                <a:lnTo>
                  <a:pt x="198527" y="192234"/>
                </a:lnTo>
                <a:lnTo>
                  <a:pt x="325581" y="192234"/>
                </a:lnTo>
                <a:lnTo>
                  <a:pt x="338460" y="178100"/>
                </a:lnTo>
                <a:lnTo>
                  <a:pt x="350279" y="152404"/>
                </a:lnTo>
                <a:lnTo>
                  <a:pt x="354324" y="121881"/>
                </a:lnTo>
                <a:lnTo>
                  <a:pt x="349024" y="87327"/>
                </a:lnTo>
                <a:close/>
              </a:path>
              <a:path w="3350895" h="470535">
                <a:moveTo>
                  <a:pt x="570453" y="10680"/>
                </a:moveTo>
                <a:lnTo>
                  <a:pt x="471818" y="10680"/>
                </a:lnTo>
                <a:lnTo>
                  <a:pt x="471818" y="289614"/>
                </a:lnTo>
                <a:lnTo>
                  <a:pt x="476067" y="337974"/>
                </a:lnTo>
                <a:lnTo>
                  <a:pt x="488589" y="378669"/>
                </a:lnTo>
                <a:lnTo>
                  <a:pt x="509006" y="411741"/>
                </a:lnTo>
                <a:lnTo>
                  <a:pt x="572188" y="455486"/>
                </a:lnTo>
                <a:lnTo>
                  <a:pt x="614239" y="466320"/>
                </a:lnTo>
                <a:lnTo>
                  <a:pt x="662796" y="469912"/>
                </a:lnTo>
                <a:lnTo>
                  <a:pt x="711194" y="466287"/>
                </a:lnTo>
                <a:lnTo>
                  <a:pt x="753261" y="455376"/>
                </a:lnTo>
                <a:lnTo>
                  <a:pt x="788591" y="437124"/>
                </a:lnTo>
                <a:lnTo>
                  <a:pt x="816779" y="411477"/>
                </a:lnTo>
                <a:lnTo>
                  <a:pt x="832045" y="386993"/>
                </a:lnTo>
                <a:lnTo>
                  <a:pt x="662796" y="386993"/>
                </a:lnTo>
                <a:lnTo>
                  <a:pt x="614693" y="378654"/>
                </a:lnTo>
                <a:lnTo>
                  <a:pt x="586708" y="356680"/>
                </a:lnTo>
                <a:lnTo>
                  <a:pt x="573663" y="325503"/>
                </a:lnTo>
                <a:lnTo>
                  <a:pt x="570453" y="289614"/>
                </a:lnTo>
                <a:lnTo>
                  <a:pt x="570453" y="10680"/>
                </a:lnTo>
                <a:close/>
              </a:path>
              <a:path w="3350895" h="470535">
                <a:moveTo>
                  <a:pt x="854413" y="10680"/>
                </a:moveTo>
                <a:lnTo>
                  <a:pt x="755778" y="10680"/>
                </a:lnTo>
                <a:lnTo>
                  <a:pt x="755778" y="289614"/>
                </a:lnTo>
                <a:lnTo>
                  <a:pt x="751144" y="332924"/>
                </a:lnTo>
                <a:lnTo>
                  <a:pt x="735673" y="363276"/>
                </a:lnTo>
                <a:lnTo>
                  <a:pt x="707009" y="381142"/>
                </a:lnTo>
                <a:lnTo>
                  <a:pt x="662796" y="386993"/>
                </a:lnTo>
                <a:lnTo>
                  <a:pt x="832045" y="386993"/>
                </a:lnTo>
                <a:lnTo>
                  <a:pt x="837416" y="378379"/>
                </a:lnTo>
                <a:lnTo>
                  <a:pt x="850096" y="337777"/>
                </a:lnTo>
                <a:lnTo>
                  <a:pt x="854413" y="289614"/>
                </a:lnTo>
                <a:lnTo>
                  <a:pt x="854413" y="10680"/>
                </a:lnTo>
                <a:close/>
              </a:path>
              <a:path w="3350895" h="470535">
                <a:moveTo>
                  <a:pt x="1037874" y="310346"/>
                </a:moveTo>
                <a:lnTo>
                  <a:pt x="942379" y="310346"/>
                </a:lnTo>
                <a:lnTo>
                  <a:pt x="949197" y="360555"/>
                </a:lnTo>
                <a:lnTo>
                  <a:pt x="969277" y="400854"/>
                </a:lnTo>
                <a:lnTo>
                  <a:pt x="1000177" y="431590"/>
                </a:lnTo>
                <a:lnTo>
                  <a:pt x="1039453" y="453112"/>
                </a:lnTo>
                <a:lnTo>
                  <a:pt x="1084661" y="465770"/>
                </a:lnTo>
                <a:lnTo>
                  <a:pt x="1133358" y="469912"/>
                </a:lnTo>
                <a:lnTo>
                  <a:pt x="1189499" y="464970"/>
                </a:lnTo>
                <a:lnTo>
                  <a:pt x="1235903" y="450902"/>
                </a:lnTo>
                <a:lnTo>
                  <a:pt x="1272359" y="428841"/>
                </a:lnTo>
                <a:lnTo>
                  <a:pt x="1298658" y="399923"/>
                </a:lnTo>
                <a:lnTo>
                  <a:pt x="1301720" y="393265"/>
                </a:lnTo>
                <a:lnTo>
                  <a:pt x="1137127" y="393265"/>
                </a:lnTo>
                <a:lnTo>
                  <a:pt x="1099355" y="388702"/>
                </a:lnTo>
                <a:lnTo>
                  <a:pt x="1067710" y="374187"/>
                </a:lnTo>
                <a:lnTo>
                  <a:pt x="1045961" y="348481"/>
                </a:lnTo>
                <a:lnTo>
                  <a:pt x="1037874" y="310346"/>
                </a:lnTo>
                <a:close/>
              </a:path>
              <a:path w="3350895" h="470535">
                <a:moveTo>
                  <a:pt x="1125190" y="0"/>
                </a:moveTo>
                <a:lnTo>
                  <a:pt x="1076629" y="5307"/>
                </a:lnTo>
                <a:lnTo>
                  <a:pt x="1031142" y="21349"/>
                </a:lnTo>
                <a:lnTo>
                  <a:pt x="993161" y="48307"/>
                </a:lnTo>
                <a:lnTo>
                  <a:pt x="967122" y="86361"/>
                </a:lnTo>
                <a:lnTo>
                  <a:pt x="957457" y="135692"/>
                </a:lnTo>
                <a:lnTo>
                  <a:pt x="969001" y="188661"/>
                </a:lnTo>
                <a:lnTo>
                  <a:pt x="999392" y="224432"/>
                </a:lnTo>
                <a:lnTo>
                  <a:pt x="1042267" y="247717"/>
                </a:lnTo>
                <a:lnTo>
                  <a:pt x="1091265" y="263227"/>
                </a:lnTo>
                <a:lnTo>
                  <a:pt x="1139905" y="275429"/>
                </a:lnTo>
                <a:lnTo>
                  <a:pt x="1182597" y="288750"/>
                </a:lnTo>
                <a:lnTo>
                  <a:pt x="1212920" y="307843"/>
                </a:lnTo>
                <a:lnTo>
                  <a:pt x="1224454" y="337361"/>
                </a:lnTo>
                <a:lnTo>
                  <a:pt x="1215669" y="365444"/>
                </a:lnTo>
                <a:lnTo>
                  <a:pt x="1193748" y="382511"/>
                </a:lnTo>
                <a:lnTo>
                  <a:pt x="1165349" y="390979"/>
                </a:lnTo>
                <a:lnTo>
                  <a:pt x="1137127" y="393265"/>
                </a:lnTo>
                <a:lnTo>
                  <a:pt x="1301720" y="393265"/>
                </a:lnTo>
                <a:lnTo>
                  <a:pt x="1314591" y="365282"/>
                </a:lnTo>
                <a:lnTo>
                  <a:pt x="1319949" y="326052"/>
                </a:lnTo>
                <a:lnTo>
                  <a:pt x="1309233" y="274164"/>
                </a:lnTo>
                <a:lnTo>
                  <a:pt x="1282475" y="238439"/>
                </a:lnTo>
                <a:lnTo>
                  <a:pt x="1247755" y="215590"/>
                </a:lnTo>
                <a:lnTo>
                  <a:pt x="1213156" y="202332"/>
                </a:lnTo>
                <a:lnTo>
                  <a:pt x="1118413" y="177441"/>
                </a:lnTo>
                <a:lnTo>
                  <a:pt x="1077688" y="163572"/>
                </a:lnTo>
                <a:lnTo>
                  <a:pt x="1058046" y="148644"/>
                </a:lnTo>
                <a:lnTo>
                  <a:pt x="1052952" y="127535"/>
                </a:lnTo>
                <a:lnTo>
                  <a:pt x="1059134" y="103681"/>
                </a:lnTo>
                <a:lnTo>
                  <a:pt x="1075092" y="87955"/>
                </a:lnTo>
                <a:lnTo>
                  <a:pt x="1096940" y="79297"/>
                </a:lnTo>
                <a:lnTo>
                  <a:pt x="1120793" y="76646"/>
                </a:lnTo>
                <a:lnTo>
                  <a:pt x="1287169" y="76646"/>
                </a:lnTo>
                <a:lnTo>
                  <a:pt x="1279089" y="60960"/>
                </a:lnTo>
                <a:lnTo>
                  <a:pt x="1250134" y="33374"/>
                </a:lnTo>
                <a:lnTo>
                  <a:pt x="1213378" y="14426"/>
                </a:lnTo>
                <a:lnTo>
                  <a:pt x="1171003" y="3504"/>
                </a:lnTo>
                <a:lnTo>
                  <a:pt x="1125190" y="0"/>
                </a:lnTo>
                <a:close/>
              </a:path>
              <a:path w="3350895" h="470535">
                <a:moveTo>
                  <a:pt x="1287169" y="76646"/>
                </a:moveTo>
                <a:lnTo>
                  <a:pt x="1120793" y="76646"/>
                </a:lnTo>
                <a:lnTo>
                  <a:pt x="1154070" y="79650"/>
                </a:lnTo>
                <a:lnTo>
                  <a:pt x="1181576" y="90310"/>
                </a:lnTo>
                <a:lnTo>
                  <a:pt x="1200836" y="111098"/>
                </a:lnTo>
                <a:lnTo>
                  <a:pt x="1209376" y="144487"/>
                </a:lnTo>
                <a:lnTo>
                  <a:pt x="1304871" y="144487"/>
                </a:lnTo>
                <a:lnTo>
                  <a:pt x="1298062" y="97794"/>
                </a:lnTo>
                <a:lnTo>
                  <a:pt x="1287169" y="76646"/>
                </a:lnTo>
                <a:close/>
              </a:path>
              <a:path w="3350895" h="470535">
                <a:moveTo>
                  <a:pt x="1508425" y="10680"/>
                </a:moveTo>
                <a:lnTo>
                  <a:pt x="1409789" y="10680"/>
                </a:lnTo>
                <a:lnTo>
                  <a:pt x="1409789" y="459232"/>
                </a:lnTo>
                <a:lnTo>
                  <a:pt x="1508425" y="459232"/>
                </a:lnTo>
                <a:lnTo>
                  <a:pt x="1508425" y="10680"/>
                </a:lnTo>
                <a:close/>
              </a:path>
              <a:path w="3350895" h="470535">
                <a:moveTo>
                  <a:pt x="1724544" y="10680"/>
                </a:moveTo>
                <a:lnTo>
                  <a:pt x="1626536" y="10680"/>
                </a:lnTo>
                <a:lnTo>
                  <a:pt x="1626536" y="459232"/>
                </a:lnTo>
                <a:lnTo>
                  <a:pt x="1718890" y="459232"/>
                </a:lnTo>
                <a:lnTo>
                  <a:pt x="1718890" y="158937"/>
                </a:lnTo>
                <a:lnTo>
                  <a:pt x="1816777" y="158937"/>
                </a:lnTo>
                <a:lnTo>
                  <a:pt x="1724544" y="10680"/>
                </a:lnTo>
                <a:close/>
              </a:path>
              <a:path w="3350895" h="470535">
                <a:moveTo>
                  <a:pt x="1816777" y="158937"/>
                </a:moveTo>
                <a:lnTo>
                  <a:pt x="1720146" y="158937"/>
                </a:lnTo>
                <a:lnTo>
                  <a:pt x="1906727" y="459232"/>
                </a:lnTo>
                <a:lnTo>
                  <a:pt x="2005363" y="459232"/>
                </a:lnTo>
                <a:lnTo>
                  <a:pt x="2005363" y="311603"/>
                </a:lnTo>
                <a:lnTo>
                  <a:pt x="1911753" y="311603"/>
                </a:lnTo>
                <a:lnTo>
                  <a:pt x="1816777" y="158937"/>
                </a:lnTo>
                <a:close/>
              </a:path>
              <a:path w="3350895" h="470535">
                <a:moveTo>
                  <a:pt x="2005363" y="10680"/>
                </a:moveTo>
                <a:lnTo>
                  <a:pt x="1913009" y="10680"/>
                </a:lnTo>
                <a:lnTo>
                  <a:pt x="1913009" y="311603"/>
                </a:lnTo>
                <a:lnTo>
                  <a:pt x="2005363" y="311603"/>
                </a:lnTo>
                <a:lnTo>
                  <a:pt x="2005363" y="10680"/>
                </a:lnTo>
                <a:close/>
              </a:path>
              <a:path w="3350895" h="470535">
                <a:moveTo>
                  <a:pt x="2458961" y="10680"/>
                </a:moveTo>
                <a:lnTo>
                  <a:pt x="2123485" y="10680"/>
                </a:lnTo>
                <a:lnTo>
                  <a:pt x="2123485" y="459232"/>
                </a:lnTo>
                <a:lnTo>
                  <a:pt x="2463987" y="459232"/>
                </a:lnTo>
                <a:lnTo>
                  <a:pt x="2463987" y="376313"/>
                </a:lnTo>
                <a:lnTo>
                  <a:pt x="2222110" y="376313"/>
                </a:lnTo>
                <a:lnTo>
                  <a:pt x="2222110" y="266368"/>
                </a:lnTo>
                <a:lnTo>
                  <a:pt x="2439485" y="266368"/>
                </a:lnTo>
                <a:lnTo>
                  <a:pt x="2439485" y="189721"/>
                </a:lnTo>
                <a:lnTo>
                  <a:pt x="2222110" y="189721"/>
                </a:lnTo>
                <a:lnTo>
                  <a:pt x="2222110" y="93609"/>
                </a:lnTo>
                <a:lnTo>
                  <a:pt x="2458961" y="93609"/>
                </a:lnTo>
                <a:lnTo>
                  <a:pt x="2458961" y="10680"/>
                </a:lnTo>
                <a:close/>
              </a:path>
              <a:path w="3350895" h="470535">
                <a:moveTo>
                  <a:pt x="2629218" y="310346"/>
                </a:moveTo>
                <a:lnTo>
                  <a:pt x="2533734" y="310346"/>
                </a:lnTo>
                <a:lnTo>
                  <a:pt x="2540551" y="360555"/>
                </a:lnTo>
                <a:lnTo>
                  <a:pt x="2560630" y="400854"/>
                </a:lnTo>
                <a:lnTo>
                  <a:pt x="2591528" y="431590"/>
                </a:lnTo>
                <a:lnTo>
                  <a:pt x="2630803" y="453112"/>
                </a:lnTo>
                <a:lnTo>
                  <a:pt x="2676012" y="465770"/>
                </a:lnTo>
                <a:lnTo>
                  <a:pt x="2724712" y="469912"/>
                </a:lnTo>
                <a:lnTo>
                  <a:pt x="2780849" y="464970"/>
                </a:lnTo>
                <a:lnTo>
                  <a:pt x="2827250" y="450902"/>
                </a:lnTo>
                <a:lnTo>
                  <a:pt x="2863704" y="428841"/>
                </a:lnTo>
                <a:lnTo>
                  <a:pt x="2890003" y="399923"/>
                </a:lnTo>
                <a:lnTo>
                  <a:pt x="2893065" y="393265"/>
                </a:lnTo>
                <a:lnTo>
                  <a:pt x="2728482" y="393265"/>
                </a:lnTo>
                <a:lnTo>
                  <a:pt x="2690708" y="388702"/>
                </a:lnTo>
                <a:lnTo>
                  <a:pt x="2659060" y="374187"/>
                </a:lnTo>
                <a:lnTo>
                  <a:pt x="2637307" y="348481"/>
                </a:lnTo>
                <a:lnTo>
                  <a:pt x="2629218" y="310346"/>
                </a:lnTo>
                <a:close/>
              </a:path>
              <a:path w="3350895" h="470535">
                <a:moveTo>
                  <a:pt x="2716545" y="0"/>
                </a:moveTo>
                <a:lnTo>
                  <a:pt x="2667980" y="5307"/>
                </a:lnTo>
                <a:lnTo>
                  <a:pt x="2622492" y="21349"/>
                </a:lnTo>
                <a:lnTo>
                  <a:pt x="2584513" y="48307"/>
                </a:lnTo>
                <a:lnTo>
                  <a:pt x="2558476" y="86361"/>
                </a:lnTo>
                <a:lnTo>
                  <a:pt x="2548812" y="135692"/>
                </a:lnTo>
                <a:lnTo>
                  <a:pt x="2560354" y="188661"/>
                </a:lnTo>
                <a:lnTo>
                  <a:pt x="2590743" y="224432"/>
                </a:lnTo>
                <a:lnTo>
                  <a:pt x="2633617" y="247717"/>
                </a:lnTo>
                <a:lnTo>
                  <a:pt x="2682619" y="263227"/>
                </a:lnTo>
                <a:lnTo>
                  <a:pt x="2731260" y="275429"/>
                </a:lnTo>
                <a:lnTo>
                  <a:pt x="2773952" y="288750"/>
                </a:lnTo>
                <a:lnTo>
                  <a:pt x="2804275" y="307843"/>
                </a:lnTo>
                <a:lnTo>
                  <a:pt x="2815809" y="337361"/>
                </a:lnTo>
                <a:lnTo>
                  <a:pt x="2807023" y="365444"/>
                </a:lnTo>
                <a:lnTo>
                  <a:pt x="2785103" y="382511"/>
                </a:lnTo>
                <a:lnTo>
                  <a:pt x="2756704" y="390979"/>
                </a:lnTo>
                <a:lnTo>
                  <a:pt x="2728482" y="393265"/>
                </a:lnTo>
                <a:lnTo>
                  <a:pt x="2893065" y="393265"/>
                </a:lnTo>
                <a:lnTo>
                  <a:pt x="2905936" y="365282"/>
                </a:lnTo>
                <a:lnTo>
                  <a:pt x="2911293" y="326052"/>
                </a:lnTo>
                <a:lnTo>
                  <a:pt x="2900579" y="274164"/>
                </a:lnTo>
                <a:lnTo>
                  <a:pt x="2873823" y="238439"/>
                </a:lnTo>
                <a:lnTo>
                  <a:pt x="2839106" y="215590"/>
                </a:lnTo>
                <a:lnTo>
                  <a:pt x="2804509" y="202332"/>
                </a:lnTo>
                <a:lnTo>
                  <a:pt x="2709762" y="177441"/>
                </a:lnTo>
                <a:lnTo>
                  <a:pt x="2669033" y="163572"/>
                </a:lnTo>
                <a:lnTo>
                  <a:pt x="2649391" y="148644"/>
                </a:lnTo>
                <a:lnTo>
                  <a:pt x="2644296" y="127535"/>
                </a:lnTo>
                <a:lnTo>
                  <a:pt x="2650480" y="103681"/>
                </a:lnTo>
                <a:lnTo>
                  <a:pt x="2666442" y="87955"/>
                </a:lnTo>
                <a:lnTo>
                  <a:pt x="2688293" y="79297"/>
                </a:lnTo>
                <a:lnTo>
                  <a:pt x="2712147" y="76646"/>
                </a:lnTo>
                <a:lnTo>
                  <a:pt x="2878515" y="76646"/>
                </a:lnTo>
                <a:lnTo>
                  <a:pt x="2870436" y="60960"/>
                </a:lnTo>
                <a:lnTo>
                  <a:pt x="2841484" y="33374"/>
                </a:lnTo>
                <a:lnTo>
                  <a:pt x="2804730" y="14426"/>
                </a:lnTo>
                <a:lnTo>
                  <a:pt x="2762357" y="3504"/>
                </a:lnTo>
                <a:lnTo>
                  <a:pt x="2716545" y="0"/>
                </a:lnTo>
                <a:close/>
              </a:path>
              <a:path w="3350895" h="470535">
                <a:moveTo>
                  <a:pt x="2878515" y="76646"/>
                </a:moveTo>
                <a:lnTo>
                  <a:pt x="2712147" y="76646"/>
                </a:lnTo>
                <a:lnTo>
                  <a:pt x="2745425" y="79650"/>
                </a:lnTo>
                <a:lnTo>
                  <a:pt x="2772931" y="90310"/>
                </a:lnTo>
                <a:lnTo>
                  <a:pt x="2792191" y="111098"/>
                </a:lnTo>
                <a:lnTo>
                  <a:pt x="2800731" y="144487"/>
                </a:lnTo>
                <a:lnTo>
                  <a:pt x="2896215" y="144487"/>
                </a:lnTo>
                <a:lnTo>
                  <a:pt x="2889407" y="97794"/>
                </a:lnTo>
                <a:lnTo>
                  <a:pt x="2878515" y="76646"/>
                </a:lnTo>
                <a:close/>
              </a:path>
              <a:path w="3350895" h="470535">
                <a:moveTo>
                  <a:pt x="3068356" y="310346"/>
                </a:moveTo>
                <a:lnTo>
                  <a:pt x="2972872" y="310346"/>
                </a:lnTo>
                <a:lnTo>
                  <a:pt x="2979690" y="360555"/>
                </a:lnTo>
                <a:lnTo>
                  <a:pt x="2999770" y="400854"/>
                </a:lnTo>
                <a:lnTo>
                  <a:pt x="3030670" y="431590"/>
                </a:lnTo>
                <a:lnTo>
                  <a:pt x="3069946" y="453112"/>
                </a:lnTo>
                <a:lnTo>
                  <a:pt x="3115154" y="465770"/>
                </a:lnTo>
                <a:lnTo>
                  <a:pt x="3163851" y="469912"/>
                </a:lnTo>
                <a:lnTo>
                  <a:pt x="3219991" y="464970"/>
                </a:lnTo>
                <a:lnTo>
                  <a:pt x="3266393" y="450902"/>
                </a:lnTo>
                <a:lnTo>
                  <a:pt x="3302847" y="428841"/>
                </a:lnTo>
                <a:lnTo>
                  <a:pt x="3329143" y="399923"/>
                </a:lnTo>
                <a:lnTo>
                  <a:pt x="3332205" y="393265"/>
                </a:lnTo>
                <a:lnTo>
                  <a:pt x="3167620" y="393265"/>
                </a:lnTo>
                <a:lnTo>
                  <a:pt x="3129847" y="388702"/>
                </a:lnTo>
                <a:lnTo>
                  <a:pt x="3098198" y="374187"/>
                </a:lnTo>
                <a:lnTo>
                  <a:pt x="3076445" y="348481"/>
                </a:lnTo>
                <a:lnTo>
                  <a:pt x="3068356" y="310346"/>
                </a:lnTo>
                <a:close/>
              </a:path>
              <a:path w="3350895" h="470535">
                <a:moveTo>
                  <a:pt x="3155684" y="0"/>
                </a:moveTo>
                <a:lnTo>
                  <a:pt x="3107118" y="5307"/>
                </a:lnTo>
                <a:lnTo>
                  <a:pt x="3061630" y="21349"/>
                </a:lnTo>
                <a:lnTo>
                  <a:pt x="3023652" y="48307"/>
                </a:lnTo>
                <a:lnTo>
                  <a:pt x="2997614" y="86361"/>
                </a:lnTo>
                <a:lnTo>
                  <a:pt x="2987950" y="135692"/>
                </a:lnTo>
                <a:lnTo>
                  <a:pt x="2999494" y="188661"/>
                </a:lnTo>
                <a:lnTo>
                  <a:pt x="3029885" y="224432"/>
                </a:lnTo>
                <a:lnTo>
                  <a:pt x="3072760" y="247717"/>
                </a:lnTo>
                <a:lnTo>
                  <a:pt x="3121758" y="263227"/>
                </a:lnTo>
                <a:lnTo>
                  <a:pt x="3170398" y="275429"/>
                </a:lnTo>
                <a:lnTo>
                  <a:pt x="3213090" y="288750"/>
                </a:lnTo>
                <a:lnTo>
                  <a:pt x="3243413" y="307843"/>
                </a:lnTo>
                <a:lnTo>
                  <a:pt x="3254948" y="337361"/>
                </a:lnTo>
                <a:lnTo>
                  <a:pt x="3246162" y="365444"/>
                </a:lnTo>
                <a:lnTo>
                  <a:pt x="3224242" y="382511"/>
                </a:lnTo>
                <a:lnTo>
                  <a:pt x="3195843" y="390979"/>
                </a:lnTo>
                <a:lnTo>
                  <a:pt x="3167620" y="393265"/>
                </a:lnTo>
                <a:lnTo>
                  <a:pt x="3332205" y="393265"/>
                </a:lnTo>
                <a:lnTo>
                  <a:pt x="3345075" y="365282"/>
                </a:lnTo>
                <a:lnTo>
                  <a:pt x="3350432" y="326052"/>
                </a:lnTo>
                <a:lnTo>
                  <a:pt x="3339717" y="274164"/>
                </a:lnTo>
                <a:lnTo>
                  <a:pt x="3312961" y="238439"/>
                </a:lnTo>
                <a:lnTo>
                  <a:pt x="3278244" y="215590"/>
                </a:lnTo>
                <a:lnTo>
                  <a:pt x="3243648" y="202332"/>
                </a:lnTo>
                <a:lnTo>
                  <a:pt x="3148900" y="177441"/>
                </a:lnTo>
                <a:lnTo>
                  <a:pt x="3108172" y="163572"/>
                </a:lnTo>
                <a:lnTo>
                  <a:pt x="3088529" y="148644"/>
                </a:lnTo>
                <a:lnTo>
                  <a:pt x="3083434" y="127535"/>
                </a:lnTo>
                <a:lnTo>
                  <a:pt x="3089619" y="103681"/>
                </a:lnTo>
                <a:lnTo>
                  <a:pt x="3105580" y="87955"/>
                </a:lnTo>
                <a:lnTo>
                  <a:pt x="3127432" y="79297"/>
                </a:lnTo>
                <a:lnTo>
                  <a:pt x="3151286" y="76646"/>
                </a:lnTo>
                <a:lnTo>
                  <a:pt x="3317653" y="76646"/>
                </a:lnTo>
                <a:lnTo>
                  <a:pt x="3309575" y="60960"/>
                </a:lnTo>
                <a:lnTo>
                  <a:pt x="3280622" y="33374"/>
                </a:lnTo>
                <a:lnTo>
                  <a:pt x="3243869" y="14426"/>
                </a:lnTo>
                <a:lnTo>
                  <a:pt x="3201496" y="3504"/>
                </a:lnTo>
                <a:lnTo>
                  <a:pt x="3155684" y="0"/>
                </a:lnTo>
                <a:close/>
              </a:path>
              <a:path w="3350895" h="470535">
                <a:moveTo>
                  <a:pt x="3317653" y="76646"/>
                </a:moveTo>
                <a:lnTo>
                  <a:pt x="3151286" y="76646"/>
                </a:lnTo>
                <a:lnTo>
                  <a:pt x="3184564" y="79650"/>
                </a:lnTo>
                <a:lnTo>
                  <a:pt x="3212069" y="90310"/>
                </a:lnTo>
                <a:lnTo>
                  <a:pt x="3231329" y="111098"/>
                </a:lnTo>
                <a:lnTo>
                  <a:pt x="3239869" y="144487"/>
                </a:lnTo>
                <a:lnTo>
                  <a:pt x="3335353" y="144487"/>
                </a:lnTo>
                <a:lnTo>
                  <a:pt x="3328545" y="97794"/>
                </a:lnTo>
                <a:lnTo>
                  <a:pt x="3317653" y="76646"/>
                </a:lnTo>
                <a:close/>
              </a:path>
            </a:pathLst>
          </a:custGeom>
          <a:solidFill>
            <a:srgbClr val="14286B"/>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0" name="object 60"/>
          <p:cNvSpPr/>
          <p:nvPr/>
        </p:nvSpPr>
        <p:spPr>
          <a:xfrm>
            <a:off x="1384382" y="1535582"/>
            <a:ext cx="108011" cy="118985"/>
          </a:xfrm>
          <a:custGeom>
            <a:avLst/>
            <a:gdLst/>
            <a:ahLst/>
            <a:cxnLst/>
            <a:rect l="l" t="t" r="r" b="b"/>
            <a:pathLst>
              <a:path w="237489" h="261619">
                <a:moveTo>
                  <a:pt x="122142" y="0"/>
                </a:moveTo>
                <a:lnTo>
                  <a:pt x="82857" y="5230"/>
                </a:lnTo>
                <a:lnTo>
                  <a:pt x="40545" y="27804"/>
                </a:lnTo>
                <a:lnTo>
                  <a:pt x="12827" y="65991"/>
                </a:lnTo>
                <a:lnTo>
                  <a:pt x="2064" y="103087"/>
                </a:lnTo>
                <a:lnTo>
                  <a:pt x="0" y="130509"/>
                </a:lnTo>
                <a:lnTo>
                  <a:pt x="2089" y="159158"/>
                </a:lnTo>
                <a:lnTo>
                  <a:pt x="18782" y="207014"/>
                </a:lnTo>
                <a:lnTo>
                  <a:pt x="51685" y="241653"/>
                </a:lnTo>
                <a:lnTo>
                  <a:pt x="98343" y="259276"/>
                </a:lnTo>
                <a:lnTo>
                  <a:pt x="126676" y="261478"/>
                </a:lnTo>
                <a:lnTo>
                  <a:pt x="139454" y="261039"/>
                </a:lnTo>
                <a:lnTo>
                  <a:pt x="182819" y="250679"/>
                </a:lnTo>
                <a:lnTo>
                  <a:pt x="218374" y="225747"/>
                </a:lnTo>
                <a:lnTo>
                  <a:pt x="223715" y="218914"/>
                </a:lnTo>
                <a:lnTo>
                  <a:pt x="124865" y="218914"/>
                </a:lnTo>
                <a:lnTo>
                  <a:pt x="116725" y="218387"/>
                </a:lnTo>
                <a:lnTo>
                  <a:pt x="81990" y="199937"/>
                </a:lnTo>
                <a:lnTo>
                  <a:pt x="64321" y="157354"/>
                </a:lnTo>
                <a:lnTo>
                  <a:pt x="63704" y="146728"/>
                </a:lnTo>
                <a:lnTo>
                  <a:pt x="185596" y="146728"/>
                </a:lnTo>
                <a:lnTo>
                  <a:pt x="197120" y="146280"/>
                </a:lnTo>
                <a:lnTo>
                  <a:pt x="233564" y="128142"/>
                </a:lnTo>
                <a:lnTo>
                  <a:pt x="236773" y="110300"/>
                </a:lnTo>
                <a:lnTo>
                  <a:pt x="63704" y="110300"/>
                </a:lnTo>
                <a:lnTo>
                  <a:pt x="66021" y="95186"/>
                </a:lnTo>
                <a:lnTo>
                  <a:pt x="89850" y="54023"/>
                </a:lnTo>
                <a:lnTo>
                  <a:pt x="120080" y="44689"/>
                </a:lnTo>
                <a:lnTo>
                  <a:pt x="216426" y="44689"/>
                </a:lnTo>
                <a:lnTo>
                  <a:pt x="207648" y="34076"/>
                </a:lnTo>
                <a:lnTo>
                  <a:pt x="171065" y="8927"/>
                </a:lnTo>
                <a:lnTo>
                  <a:pt x="139751" y="991"/>
                </a:lnTo>
                <a:lnTo>
                  <a:pt x="122142" y="0"/>
                </a:lnTo>
                <a:close/>
              </a:path>
              <a:path w="237489" h="261619">
                <a:moveTo>
                  <a:pt x="218223" y="173314"/>
                </a:moveTo>
                <a:lnTo>
                  <a:pt x="205909" y="173314"/>
                </a:lnTo>
                <a:lnTo>
                  <a:pt x="201376" y="174717"/>
                </a:lnTo>
                <a:lnTo>
                  <a:pt x="198140" y="177544"/>
                </a:lnTo>
                <a:lnTo>
                  <a:pt x="192590" y="182896"/>
                </a:lnTo>
                <a:lnTo>
                  <a:pt x="187583" y="187659"/>
                </a:lnTo>
                <a:lnTo>
                  <a:pt x="157408" y="211595"/>
                </a:lnTo>
                <a:lnTo>
                  <a:pt x="132331" y="218914"/>
                </a:lnTo>
                <a:lnTo>
                  <a:pt x="223715" y="218914"/>
                </a:lnTo>
                <a:lnTo>
                  <a:pt x="226780" y="214161"/>
                </a:lnTo>
                <a:lnTo>
                  <a:pt x="231071" y="206601"/>
                </a:lnTo>
                <a:lnTo>
                  <a:pt x="233241" y="199937"/>
                </a:lnTo>
                <a:lnTo>
                  <a:pt x="233291" y="187428"/>
                </a:lnTo>
                <a:lnTo>
                  <a:pt x="231343" y="182339"/>
                </a:lnTo>
                <a:lnTo>
                  <a:pt x="227343" y="178717"/>
                </a:lnTo>
                <a:lnTo>
                  <a:pt x="223427" y="175115"/>
                </a:lnTo>
                <a:lnTo>
                  <a:pt x="218223" y="173314"/>
                </a:lnTo>
                <a:close/>
              </a:path>
              <a:path w="237489" h="261619">
                <a:moveTo>
                  <a:pt x="216426" y="44689"/>
                </a:moveTo>
                <a:lnTo>
                  <a:pt x="120080" y="44689"/>
                </a:lnTo>
                <a:lnTo>
                  <a:pt x="131749" y="45727"/>
                </a:lnTo>
                <a:lnTo>
                  <a:pt x="142125" y="48777"/>
                </a:lnTo>
                <a:lnTo>
                  <a:pt x="171229" y="81515"/>
                </a:lnTo>
                <a:lnTo>
                  <a:pt x="176685" y="110300"/>
                </a:lnTo>
                <a:lnTo>
                  <a:pt x="236773" y="110300"/>
                </a:lnTo>
                <a:lnTo>
                  <a:pt x="229633" y="69554"/>
                </a:lnTo>
                <a:lnTo>
                  <a:pt x="216612" y="44915"/>
                </a:lnTo>
                <a:lnTo>
                  <a:pt x="216426" y="44689"/>
                </a:lnTo>
                <a:close/>
              </a:path>
            </a:pathLst>
          </a:custGeom>
          <a:solidFill>
            <a:srgbClr val="808284"/>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1" name="object 61"/>
          <p:cNvSpPr/>
          <p:nvPr/>
        </p:nvSpPr>
        <p:spPr>
          <a:xfrm>
            <a:off x="1507142" y="1492380"/>
            <a:ext cx="128227" cy="162305"/>
          </a:xfrm>
          <a:custGeom>
            <a:avLst/>
            <a:gdLst/>
            <a:ahLst/>
            <a:cxnLst/>
            <a:rect l="l" t="t" r="r" b="b"/>
            <a:pathLst>
              <a:path w="281939" h="356869">
                <a:moveTo>
                  <a:pt x="33590" y="0"/>
                </a:moveTo>
                <a:lnTo>
                  <a:pt x="2315" y="23819"/>
                </a:lnTo>
                <a:lnTo>
                  <a:pt x="0" y="42323"/>
                </a:lnTo>
                <a:lnTo>
                  <a:pt x="102" y="211857"/>
                </a:lnTo>
                <a:lnTo>
                  <a:pt x="4625" y="260494"/>
                </a:lnTo>
                <a:lnTo>
                  <a:pt x="18793" y="300806"/>
                </a:lnTo>
                <a:lnTo>
                  <a:pt x="54151" y="336951"/>
                </a:lnTo>
                <a:lnTo>
                  <a:pt x="94063" y="351629"/>
                </a:lnTo>
                <a:lnTo>
                  <a:pt x="145838" y="356470"/>
                </a:lnTo>
                <a:lnTo>
                  <a:pt x="161550" y="355970"/>
                </a:lnTo>
                <a:lnTo>
                  <a:pt x="202444" y="348471"/>
                </a:lnTo>
                <a:lnTo>
                  <a:pt x="244945" y="323068"/>
                </a:lnTo>
                <a:lnTo>
                  <a:pt x="262767" y="300975"/>
                </a:lnTo>
                <a:lnTo>
                  <a:pt x="141053" y="300975"/>
                </a:lnTo>
                <a:lnTo>
                  <a:pt x="127494" y="300308"/>
                </a:lnTo>
                <a:lnTo>
                  <a:pt x="88953" y="284398"/>
                </a:lnTo>
                <a:lnTo>
                  <a:pt x="71336" y="249895"/>
                </a:lnTo>
                <a:lnTo>
                  <a:pt x="67851" y="42323"/>
                </a:lnTo>
                <a:lnTo>
                  <a:pt x="67266" y="32412"/>
                </a:lnTo>
                <a:lnTo>
                  <a:pt x="41062" y="661"/>
                </a:lnTo>
                <a:lnTo>
                  <a:pt x="33590" y="0"/>
                </a:lnTo>
                <a:close/>
              </a:path>
              <a:path w="281939" h="356869">
                <a:moveTo>
                  <a:pt x="247186" y="0"/>
                </a:moveTo>
                <a:lnTo>
                  <a:pt x="215960" y="23666"/>
                </a:lnTo>
                <a:lnTo>
                  <a:pt x="213689" y="42323"/>
                </a:lnTo>
                <a:lnTo>
                  <a:pt x="213689" y="213291"/>
                </a:lnTo>
                <a:lnTo>
                  <a:pt x="212659" y="233975"/>
                </a:lnTo>
                <a:lnTo>
                  <a:pt x="197229" y="279237"/>
                </a:lnTo>
                <a:lnTo>
                  <a:pt x="159466" y="299616"/>
                </a:lnTo>
                <a:lnTo>
                  <a:pt x="141053" y="300975"/>
                </a:lnTo>
                <a:lnTo>
                  <a:pt x="262767" y="300975"/>
                </a:lnTo>
                <a:lnTo>
                  <a:pt x="277136" y="261226"/>
                </a:lnTo>
                <a:lnTo>
                  <a:pt x="281333" y="211857"/>
                </a:lnTo>
                <a:lnTo>
                  <a:pt x="281425" y="42323"/>
                </a:lnTo>
                <a:lnTo>
                  <a:pt x="280839" y="32314"/>
                </a:lnTo>
                <a:lnTo>
                  <a:pt x="254492" y="655"/>
                </a:lnTo>
                <a:lnTo>
                  <a:pt x="247186" y="0"/>
                </a:lnTo>
                <a:close/>
              </a:path>
            </a:pathLst>
          </a:custGeom>
          <a:solidFill>
            <a:srgbClr val="DC2A3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2" name="object 62"/>
          <p:cNvSpPr/>
          <p:nvPr/>
        </p:nvSpPr>
        <p:spPr>
          <a:xfrm>
            <a:off x="1649526" y="1535797"/>
            <a:ext cx="97325" cy="118985"/>
          </a:xfrm>
          <a:custGeom>
            <a:avLst/>
            <a:gdLst/>
            <a:ahLst/>
            <a:cxnLst/>
            <a:rect l="l" t="t" r="r" b="b"/>
            <a:pathLst>
              <a:path w="213995" h="261619">
                <a:moveTo>
                  <a:pt x="32323" y="166497"/>
                </a:moveTo>
                <a:lnTo>
                  <a:pt x="18313" y="166497"/>
                </a:lnTo>
                <a:lnTo>
                  <a:pt x="12198" y="168989"/>
                </a:lnTo>
                <a:lnTo>
                  <a:pt x="2418" y="179041"/>
                </a:lnTo>
                <a:lnTo>
                  <a:pt x="0" y="185062"/>
                </a:lnTo>
                <a:lnTo>
                  <a:pt x="107" y="193337"/>
                </a:lnTo>
                <a:lnTo>
                  <a:pt x="17919" y="231587"/>
                </a:lnTo>
                <a:lnTo>
                  <a:pt x="59371" y="255053"/>
                </a:lnTo>
                <a:lnTo>
                  <a:pt x="104300" y="261007"/>
                </a:lnTo>
                <a:lnTo>
                  <a:pt x="121228" y="260398"/>
                </a:lnTo>
                <a:lnTo>
                  <a:pt x="163995" y="251259"/>
                </a:lnTo>
                <a:lnTo>
                  <a:pt x="201072" y="222569"/>
                </a:lnTo>
                <a:lnTo>
                  <a:pt x="202818" y="219406"/>
                </a:lnTo>
                <a:lnTo>
                  <a:pt x="110247" y="219406"/>
                </a:lnTo>
                <a:lnTo>
                  <a:pt x="99296" y="218869"/>
                </a:lnTo>
                <a:lnTo>
                  <a:pt x="61405" y="200289"/>
                </a:lnTo>
                <a:lnTo>
                  <a:pt x="47694" y="179334"/>
                </a:lnTo>
                <a:lnTo>
                  <a:pt x="44354" y="174717"/>
                </a:lnTo>
                <a:lnTo>
                  <a:pt x="40846" y="171418"/>
                </a:lnTo>
                <a:lnTo>
                  <a:pt x="37391" y="168131"/>
                </a:lnTo>
                <a:lnTo>
                  <a:pt x="32323" y="166497"/>
                </a:lnTo>
                <a:close/>
              </a:path>
              <a:path w="213995" h="261619">
                <a:moveTo>
                  <a:pt x="99515" y="0"/>
                </a:moveTo>
                <a:lnTo>
                  <a:pt x="58346" y="5760"/>
                </a:lnTo>
                <a:lnTo>
                  <a:pt x="20155" y="29479"/>
                </a:lnTo>
                <a:lnTo>
                  <a:pt x="3438" y="64576"/>
                </a:lnTo>
                <a:lnTo>
                  <a:pt x="2793" y="74783"/>
                </a:lnTo>
                <a:lnTo>
                  <a:pt x="3496" y="84478"/>
                </a:lnTo>
                <a:lnTo>
                  <a:pt x="28959" y="123898"/>
                </a:lnTo>
                <a:lnTo>
                  <a:pt x="70321" y="143231"/>
                </a:lnTo>
                <a:lnTo>
                  <a:pt x="112764" y="155246"/>
                </a:lnTo>
                <a:lnTo>
                  <a:pt x="124005" y="158907"/>
                </a:lnTo>
                <a:lnTo>
                  <a:pt x="152885" y="191166"/>
                </a:lnTo>
                <a:lnTo>
                  <a:pt x="152885" y="198548"/>
                </a:lnTo>
                <a:lnTo>
                  <a:pt x="119119" y="218872"/>
                </a:lnTo>
                <a:lnTo>
                  <a:pt x="110247" y="219406"/>
                </a:lnTo>
                <a:lnTo>
                  <a:pt x="202818" y="219406"/>
                </a:lnTo>
                <a:lnTo>
                  <a:pt x="206566" y="212618"/>
                </a:lnTo>
                <a:lnTo>
                  <a:pt x="210485" y="201721"/>
                </a:lnTo>
                <a:lnTo>
                  <a:pt x="212834" y="189874"/>
                </a:lnTo>
                <a:lnTo>
                  <a:pt x="213496" y="179041"/>
                </a:lnTo>
                <a:lnTo>
                  <a:pt x="213404" y="174005"/>
                </a:lnTo>
                <a:lnTo>
                  <a:pt x="192473" y="132845"/>
                </a:lnTo>
                <a:lnTo>
                  <a:pt x="155296" y="112408"/>
                </a:lnTo>
                <a:lnTo>
                  <a:pt x="107144" y="98767"/>
                </a:lnTo>
                <a:lnTo>
                  <a:pt x="98215" y="96305"/>
                </a:lnTo>
                <a:lnTo>
                  <a:pt x="62971" y="79065"/>
                </a:lnTo>
                <a:lnTo>
                  <a:pt x="60218" y="73526"/>
                </a:lnTo>
                <a:lnTo>
                  <a:pt x="60218" y="59422"/>
                </a:lnTo>
                <a:lnTo>
                  <a:pt x="99515" y="40920"/>
                </a:lnTo>
                <a:lnTo>
                  <a:pt x="196429" y="40920"/>
                </a:lnTo>
                <a:lnTo>
                  <a:pt x="194768" y="38323"/>
                </a:lnTo>
                <a:lnTo>
                  <a:pt x="160658" y="11240"/>
                </a:lnTo>
                <a:lnTo>
                  <a:pt x="122471" y="1301"/>
                </a:lnTo>
                <a:lnTo>
                  <a:pt x="111298" y="325"/>
                </a:lnTo>
                <a:lnTo>
                  <a:pt x="99515" y="0"/>
                </a:lnTo>
                <a:close/>
              </a:path>
              <a:path w="213995" h="261619">
                <a:moveTo>
                  <a:pt x="196429" y="40920"/>
                </a:moveTo>
                <a:lnTo>
                  <a:pt x="99515" y="40920"/>
                </a:lnTo>
                <a:lnTo>
                  <a:pt x="107285" y="41274"/>
                </a:lnTo>
                <a:lnTo>
                  <a:pt x="114212" y="42336"/>
                </a:lnTo>
                <a:lnTo>
                  <a:pt x="142194" y="61621"/>
                </a:lnTo>
                <a:lnTo>
                  <a:pt x="147964" y="69139"/>
                </a:lnTo>
                <a:lnTo>
                  <a:pt x="153115" y="74783"/>
                </a:lnTo>
                <a:lnTo>
                  <a:pt x="157565" y="78542"/>
                </a:lnTo>
                <a:lnTo>
                  <a:pt x="162068" y="82290"/>
                </a:lnTo>
                <a:lnTo>
                  <a:pt x="167502" y="84196"/>
                </a:lnTo>
                <a:lnTo>
                  <a:pt x="182706" y="84196"/>
                </a:lnTo>
                <a:lnTo>
                  <a:pt x="189554" y="81850"/>
                </a:lnTo>
                <a:lnTo>
                  <a:pt x="199145" y="72448"/>
                </a:lnTo>
                <a:lnTo>
                  <a:pt x="201522" y="66416"/>
                </a:lnTo>
                <a:lnTo>
                  <a:pt x="201522" y="52270"/>
                </a:lnTo>
                <a:lnTo>
                  <a:pt x="199281" y="45380"/>
                </a:lnTo>
                <a:lnTo>
                  <a:pt x="196429" y="40920"/>
                </a:lnTo>
                <a:close/>
              </a:path>
            </a:pathLst>
          </a:custGeom>
          <a:solidFill>
            <a:srgbClr val="DC2A3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3" name="object 63"/>
          <p:cNvSpPr/>
          <p:nvPr/>
        </p:nvSpPr>
        <p:spPr>
          <a:xfrm>
            <a:off x="1753479" y="1535587"/>
            <a:ext cx="108877" cy="118985"/>
          </a:xfrm>
          <a:custGeom>
            <a:avLst/>
            <a:gdLst/>
            <a:ahLst/>
            <a:cxnLst/>
            <a:rect l="l" t="t" r="r" b="b"/>
            <a:pathLst>
              <a:path w="239395" h="261619">
                <a:moveTo>
                  <a:pt x="219444" y="44679"/>
                </a:moveTo>
                <a:lnTo>
                  <a:pt x="120530" y="44679"/>
                </a:lnTo>
                <a:lnTo>
                  <a:pt x="133163" y="45419"/>
                </a:lnTo>
                <a:lnTo>
                  <a:pt x="143439" y="47642"/>
                </a:lnTo>
                <a:lnTo>
                  <a:pt x="165803" y="81966"/>
                </a:lnTo>
                <a:lnTo>
                  <a:pt x="166864" y="93808"/>
                </a:lnTo>
                <a:lnTo>
                  <a:pt x="157222" y="96653"/>
                </a:lnTo>
                <a:lnTo>
                  <a:pt x="112000" y="108145"/>
                </a:lnTo>
                <a:lnTo>
                  <a:pt x="60699" y="119211"/>
                </a:lnTo>
                <a:lnTo>
                  <a:pt x="47316" y="123153"/>
                </a:lnTo>
                <a:lnTo>
                  <a:pt x="9126" y="153910"/>
                </a:lnTo>
                <a:lnTo>
                  <a:pt x="0" y="189072"/>
                </a:lnTo>
                <a:lnTo>
                  <a:pt x="617" y="198639"/>
                </a:lnTo>
                <a:lnTo>
                  <a:pt x="21711" y="240228"/>
                </a:lnTo>
                <a:lnTo>
                  <a:pt x="57380" y="259032"/>
                </a:lnTo>
                <a:lnTo>
                  <a:pt x="79892" y="261468"/>
                </a:lnTo>
                <a:lnTo>
                  <a:pt x="92708" y="260904"/>
                </a:lnTo>
                <a:lnTo>
                  <a:pt x="137907" y="247326"/>
                </a:lnTo>
                <a:lnTo>
                  <a:pt x="170958" y="225281"/>
                </a:lnTo>
                <a:lnTo>
                  <a:pt x="237520" y="225281"/>
                </a:lnTo>
                <a:lnTo>
                  <a:pt x="236032" y="219385"/>
                </a:lnTo>
                <a:lnTo>
                  <a:pt x="101389" y="219385"/>
                </a:lnTo>
                <a:lnTo>
                  <a:pt x="93098" y="218746"/>
                </a:lnTo>
                <a:lnTo>
                  <a:pt x="63263" y="191362"/>
                </a:lnTo>
                <a:lnTo>
                  <a:pt x="62605" y="184350"/>
                </a:lnTo>
                <a:lnTo>
                  <a:pt x="62605" y="174947"/>
                </a:lnTo>
                <a:lnTo>
                  <a:pt x="96872" y="150245"/>
                </a:lnTo>
                <a:lnTo>
                  <a:pt x="139327" y="140473"/>
                </a:lnTo>
                <a:lnTo>
                  <a:pt x="150051" y="137710"/>
                </a:lnTo>
                <a:lnTo>
                  <a:pt x="159226" y="135014"/>
                </a:lnTo>
                <a:lnTo>
                  <a:pt x="166864" y="132383"/>
                </a:lnTo>
                <a:lnTo>
                  <a:pt x="227953" y="132383"/>
                </a:lnTo>
                <a:lnTo>
                  <a:pt x="227840" y="93808"/>
                </a:lnTo>
                <a:lnTo>
                  <a:pt x="227415" y="81966"/>
                </a:lnTo>
                <a:lnTo>
                  <a:pt x="225608" y="66789"/>
                </a:lnTo>
                <a:lnTo>
                  <a:pt x="222582" y="53329"/>
                </a:lnTo>
                <a:lnTo>
                  <a:pt x="219444" y="44679"/>
                </a:lnTo>
                <a:close/>
              </a:path>
              <a:path w="239395" h="261619">
                <a:moveTo>
                  <a:pt x="237520" y="225281"/>
                </a:moveTo>
                <a:lnTo>
                  <a:pt x="170958" y="225281"/>
                </a:lnTo>
                <a:lnTo>
                  <a:pt x="176139" y="233570"/>
                </a:lnTo>
                <a:lnTo>
                  <a:pt x="203334" y="261468"/>
                </a:lnTo>
                <a:lnTo>
                  <a:pt x="217396" y="261468"/>
                </a:lnTo>
                <a:lnTo>
                  <a:pt x="224192" y="258787"/>
                </a:lnTo>
                <a:lnTo>
                  <a:pt x="236191" y="247961"/>
                </a:lnTo>
                <a:lnTo>
                  <a:pt x="239217" y="241982"/>
                </a:lnTo>
                <a:lnTo>
                  <a:pt x="239217" y="235364"/>
                </a:lnTo>
                <a:lnTo>
                  <a:pt x="238853" y="231677"/>
                </a:lnTo>
                <a:lnTo>
                  <a:pt x="237761" y="226235"/>
                </a:lnTo>
                <a:lnTo>
                  <a:pt x="237520" y="225281"/>
                </a:lnTo>
                <a:close/>
              </a:path>
              <a:path w="239395" h="261619">
                <a:moveTo>
                  <a:pt x="227953" y="132383"/>
                </a:moveTo>
                <a:lnTo>
                  <a:pt x="166864" y="132383"/>
                </a:lnTo>
                <a:lnTo>
                  <a:pt x="166804" y="143304"/>
                </a:lnTo>
                <a:lnTo>
                  <a:pt x="166333" y="157105"/>
                </a:lnTo>
                <a:lnTo>
                  <a:pt x="154259" y="195812"/>
                </a:lnTo>
                <a:lnTo>
                  <a:pt x="119140" y="217302"/>
                </a:lnTo>
                <a:lnTo>
                  <a:pt x="101389" y="219385"/>
                </a:lnTo>
                <a:lnTo>
                  <a:pt x="236032" y="219385"/>
                </a:lnTo>
                <a:lnTo>
                  <a:pt x="227946" y="181505"/>
                </a:lnTo>
                <a:lnTo>
                  <a:pt x="227686" y="174947"/>
                </a:lnTo>
                <a:lnTo>
                  <a:pt x="227806" y="148322"/>
                </a:lnTo>
                <a:lnTo>
                  <a:pt x="227953" y="132383"/>
                </a:lnTo>
                <a:close/>
              </a:path>
              <a:path w="239395" h="261619">
                <a:moveTo>
                  <a:pt x="120530" y="0"/>
                </a:moveTo>
                <a:lnTo>
                  <a:pt x="72217" y="5822"/>
                </a:lnTo>
                <a:lnTo>
                  <a:pt x="37726" y="22105"/>
                </a:lnTo>
                <a:lnTo>
                  <a:pt x="14123" y="52918"/>
                </a:lnTo>
                <a:lnTo>
                  <a:pt x="11214" y="69620"/>
                </a:lnTo>
                <a:lnTo>
                  <a:pt x="11214" y="76814"/>
                </a:lnTo>
                <a:lnTo>
                  <a:pt x="13737" y="82751"/>
                </a:lnTo>
                <a:lnTo>
                  <a:pt x="23925" y="91976"/>
                </a:lnTo>
                <a:lnTo>
                  <a:pt x="29967" y="94290"/>
                </a:lnTo>
                <a:lnTo>
                  <a:pt x="44742" y="94290"/>
                </a:lnTo>
                <a:lnTo>
                  <a:pt x="49820" y="92824"/>
                </a:lnTo>
                <a:lnTo>
                  <a:pt x="52134" y="89934"/>
                </a:lnTo>
                <a:lnTo>
                  <a:pt x="54542" y="87044"/>
                </a:lnTo>
                <a:lnTo>
                  <a:pt x="58574" y="81055"/>
                </a:lnTo>
                <a:lnTo>
                  <a:pt x="64389" y="71806"/>
                </a:lnTo>
                <a:lnTo>
                  <a:pt x="68752" y="65574"/>
                </a:lnTo>
                <a:lnTo>
                  <a:pt x="109414" y="45106"/>
                </a:lnTo>
                <a:lnTo>
                  <a:pt x="120530" y="44679"/>
                </a:lnTo>
                <a:lnTo>
                  <a:pt x="219444" y="44679"/>
                </a:lnTo>
                <a:lnTo>
                  <a:pt x="218338" y="41632"/>
                </a:lnTo>
                <a:lnTo>
                  <a:pt x="185104" y="9989"/>
                </a:lnTo>
                <a:lnTo>
                  <a:pt x="139959" y="625"/>
                </a:lnTo>
                <a:lnTo>
                  <a:pt x="120530" y="0"/>
                </a:lnTo>
                <a:close/>
              </a:path>
            </a:pathLst>
          </a:custGeom>
          <a:solidFill>
            <a:srgbClr val="DC2A3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4" name="object 64"/>
          <p:cNvSpPr/>
          <p:nvPr/>
        </p:nvSpPr>
        <p:spPr>
          <a:xfrm>
            <a:off x="1874276" y="1492379"/>
            <a:ext cx="602371" cy="162123"/>
          </a:xfrm>
          <a:prstGeom prst="rect">
            <a:avLst/>
          </a:prstGeom>
          <a:blipFill>
            <a:blip r:embed="rId10"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5" name="object 65"/>
          <p:cNvSpPr/>
          <p:nvPr/>
        </p:nvSpPr>
        <p:spPr>
          <a:xfrm>
            <a:off x="1065356" y="1516609"/>
            <a:ext cx="45497" cy="46853"/>
          </a:xfrm>
          <a:prstGeom prst="rect">
            <a:avLst/>
          </a:prstGeom>
          <a:blipFill>
            <a:blip r:embed="rId11"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6" name="object 66"/>
          <p:cNvSpPr/>
          <p:nvPr/>
        </p:nvSpPr>
        <p:spPr>
          <a:xfrm>
            <a:off x="1057526" y="1414795"/>
            <a:ext cx="215444" cy="161727"/>
          </a:xfrm>
          <a:custGeom>
            <a:avLst/>
            <a:gdLst/>
            <a:ahLst/>
            <a:cxnLst/>
            <a:rect l="l" t="t" r="r" b="b"/>
            <a:pathLst>
              <a:path w="473710" h="355600">
                <a:moveTo>
                  <a:pt x="251937" y="161785"/>
                </a:moveTo>
                <a:lnTo>
                  <a:pt x="74783" y="161785"/>
                </a:lnTo>
                <a:lnTo>
                  <a:pt x="91416" y="165875"/>
                </a:lnTo>
                <a:lnTo>
                  <a:pt x="106923" y="176308"/>
                </a:lnTo>
                <a:lnTo>
                  <a:pt x="133817" y="213951"/>
                </a:lnTo>
                <a:lnTo>
                  <a:pt x="144299" y="238579"/>
                </a:lnTo>
                <a:lnTo>
                  <a:pt x="145032" y="240558"/>
                </a:lnTo>
                <a:lnTo>
                  <a:pt x="145723" y="242620"/>
                </a:lnTo>
                <a:lnTo>
                  <a:pt x="146822" y="245772"/>
                </a:lnTo>
                <a:lnTo>
                  <a:pt x="149618" y="254515"/>
                </a:lnTo>
                <a:lnTo>
                  <a:pt x="150895" y="258840"/>
                </a:lnTo>
                <a:lnTo>
                  <a:pt x="151880" y="262253"/>
                </a:lnTo>
                <a:lnTo>
                  <a:pt x="152749" y="265740"/>
                </a:lnTo>
                <a:lnTo>
                  <a:pt x="154885" y="273866"/>
                </a:lnTo>
                <a:lnTo>
                  <a:pt x="155429" y="276232"/>
                </a:lnTo>
                <a:lnTo>
                  <a:pt x="156298" y="279855"/>
                </a:lnTo>
                <a:lnTo>
                  <a:pt x="157084" y="283582"/>
                </a:lnTo>
                <a:lnTo>
                  <a:pt x="157785" y="287310"/>
                </a:lnTo>
                <a:lnTo>
                  <a:pt x="158361" y="289792"/>
                </a:lnTo>
                <a:lnTo>
                  <a:pt x="158864" y="292148"/>
                </a:lnTo>
                <a:lnTo>
                  <a:pt x="159345" y="294640"/>
                </a:lnTo>
                <a:lnTo>
                  <a:pt x="160057" y="298545"/>
                </a:lnTo>
                <a:lnTo>
                  <a:pt x="161387" y="306629"/>
                </a:lnTo>
                <a:lnTo>
                  <a:pt x="161754" y="309079"/>
                </a:lnTo>
                <a:lnTo>
                  <a:pt x="162162" y="311477"/>
                </a:lnTo>
                <a:lnTo>
                  <a:pt x="163241" y="318398"/>
                </a:lnTo>
                <a:lnTo>
                  <a:pt x="163743" y="322943"/>
                </a:lnTo>
                <a:lnTo>
                  <a:pt x="164319" y="327497"/>
                </a:lnTo>
                <a:lnTo>
                  <a:pt x="164570" y="329749"/>
                </a:lnTo>
                <a:lnTo>
                  <a:pt x="164864" y="331874"/>
                </a:lnTo>
                <a:lnTo>
                  <a:pt x="165848" y="340994"/>
                </a:lnTo>
                <a:lnTo>
                  <a:pt x="166445" y="347947"/>
                </a:lnTo>
                <a:lnTo>
                  <a:pt x="166947" y="355046"/>
                </a:lnTo>
                <a:lnTo>
                  <a:pt x="173448" y="308257"/>
                </a:lnTo>
                <a:lnTo>
                  <a:pt x="187067" y="262709"/>
                </a:lnTo>
                <a:lnTo>
                  <a:pt x="207727" y="219356"/>
                </a:lnTo>
                <a:lnTo>
                  <a:pt x="235349" y="179146"/>
                </a:lnTo>
                <a:lnTo>
                  <a:pt x="251937" y="161785"/>
                </a:lnTo>
                <a:close/>
              </a:path>
              <a:path w="473710" h="355600">
                <a:moveTo>
                  <a:pt x="309957" y="0"/>
                </a:moveTo>
                <a:lnTo>
                  <a:pt x="264684" y="193"/>
                </a:lnTo>
                <a:lnTo>
                  <a:pt x="219623" y="7637"/>
                </a:lnTo>
                <a:lnTo>
                  <a:pt x="175658" y="22393"/>
                </a:lnTo>
                <a:lnTo>
                  <a:pt x="133670" y="44520"/>
                </a:lnTo>
                <a:lnTo>
                  <a:pt x="94541" y="74081"/>
                </a:lnTo>
                <a:lnTo>
                  <a:pt x="55979" y="115362"/>
                </a:lnTo>
                <a:lnTo>
                  <a:pt x="26323" y="161733"/>
                </a:lnTo>
                <a:lnTo>
                  <a:pt x="26072" y="161984"/>
                </a:lnTo>
                <a:lnTo>
                  <a:pt x="25119" y="163942"/>
                </a:lnTo>
                <a:lnTo>
                  <a:pt x="23601" y="166916"/>
                </a:lnTo>
                <a:lnTo>
                  <a:pt x="19159" y="176308"/>
                </a:lnTo>
                <a:lnTo>
                  <a:pt x="7371" y="206150"/>
                </a:lnTo>
                <a:lnTo>
                  <a:pt x="6429" y="208653"/>
                </a:lnTo>
                <a:lnTo>
                  <a:pt x="5622" y="211229"/>
                </a:lnTo>
                <a:lnTo>
                  <a:pt x="3518" y="217783"/>
                </a:lnTo>
                <a:lnTo>
                  <a:pt x="1622" y="224338"/>
                </a:lnTo>
                <a:lnTo>
                  <a:pt x="0" y="230935"/>
                </a:lnTo>
                <a:lnTo>
                  <a:pt x="16354" y="201468"/>
                </a:lnTo>
                <a:lnTo>
                  <a:pt x="34544" y="179484"/>
                </a:lnTo>
                <a:lnTo>
                  <a:pt x="54158" y="165937"/>
                </a:lnTo>
                <a:lnTo>
                  <a:pt x="74783" y="161785"/>
                </a:lnTo>
                <a:lnTo>
                  <a:pt x="251937" y="161785"/>
                </a:lnTo>
                <a:lnTo>
                  <a:pt x="269855" y="143032"/>
                </a:lnTo>
                <a:lnTo>
                  <a:pt x="274640" y="138781"/>
                </a:lnTo>
                <a:lnTo>
                  <a:pt x="279541" y="134791"/>
                </a:lnTo>
                <a:lnTo>
                  <a:pt x="284514" y="130875"/>
                </a:lnTo>
                <a:lnTo>
                  <a:pt x="285698" y="129996"/>
                </a:lnTo>
                <a:lnTo>
                  <a:pt x="286818" y="129095"/>
                </a:lnTo>
                <a:lnTo>
                  <a:pt x="288012" y="128236"/>
                </a:lnTo>
                <a:lnTo>
                  <a:pt x="292546" y="124781"/>
                </a:lnTo>
                <a:lnTo>
                  <a:pt x="297121" y="121451"/>
                </a:lnTo>
                <a:lnTo>
                  <a:pt x="321875" y="105850"/>
                </a:lnTo>
                <a:lnTo>
                  <a:pt x="326670" y="103117"/>
                </a:lnTo>
                <a:lnTo>
                  <a:pt x="369687" y="84161"/>
                </a:lnTo>
                <a:lnTo>
                  <a:pt x="438412" y="69208"/>
                </a:lnTo>
                <a:lnTo>
                  <a:pt x="473221" y="68175"/>
                </a:lnTo>
                <a:lnTo>
                  <a:pt x="467169" y="62846"/>
                </a:lnTo>
                <a:lnTo>
                  <a:pt x="460876" y="57914"/>
                </a:lnTo>
                <a:lnTo>
                  <a:pt x="452101" y="51474"/>
                </a:lnTo>
                <a:lnTo>
                  <a:pt x="449609" y="49872"/>
                </a:lnTo>
                <a:lnTo>
                  <a:pt x="444384" y="46291"/>
                </a:lnTo>
                <a:lnTo>
                  <a:pt x="441641" y="44197"/>
                </a:lnTo>
                <a:lnTo>
                  <a:pt x="438771" y="42375"/>
                </a:lnTo>
                <a:lnTo>
                  <a:pt x="438227" y="42312"/>
                </a:lnTo>
                <a:lnTo>
                  <a:pt x="397611" y="21120"/>
                </a:lnTo>
                <a:lnTo>
                  <a:pt x="354560" y="6995"/>
                </a:lnTo>
                <a:lnTo>
                  <a:pt x="309957" y="0"/>
                </a:lnTo>
                <a:close/>
              </a:path>
            </a:pathLst>
          </a:custGeom>
          <a:solidFill>
            <a:srgbClr val="808284"/>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7" name="object 67"/>
          <p:cNvSpPr/>
          <p:nvPr/>
        </p:nvSpPr>
        <p:spPr>
          <a:xfrm>
            <a:off x="1237970" y="1456607"/>
            <a:ext cx="45842" cy="47219"/>
          </a:xfrm>
          <a:prstGeom prst="rect">
            <a:avLst/>
          </a:prstGeom>
          <a:blipFill>
            <a:blip r:embed="rId12"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8" name="object 68"/>
          <p:cNvSpPr/>
          <p:nvPr/>
        </p:nvSpPr>
        <p:spPr>
          <a:xfrm>
            <a:off x="1207749" y="1463036"/>
            <a:ext cx="126494" cy="229306"/>
          </a:xfrm>
          <a:custGeom>
            <a:avLst/>
            <a:gdLst/>
            <a:ahLst/>
            <a:cxnLst/>
            <a:rect l="l" t="t" r="r" b="b"/>
            <a:pathLst>
              <a:path w="278130" h="504189">
                <a:moveTo>
                  <a:pt x="0" y="86887"/>
                </a:moveTo>
                <a:lnTo>
                  <a:pt x="36121" y="116086"/>
                </a:lnTo>
                <a:lnTo>
                  <a:pt x="67612" y="151013"/>
                </a:lnTo>
                <a:lnTo>
                  <a:pt x="93723" y="191128"/>
                </a:lnTo>
                <a:lnTo>
                  <a:pt x="113700" y="235889"/>
                </a:lnTo>
                <a:lnTo>
                  <a:pt x="126791" y="284755"/>
                </a:lnTo>
                <a:lnTo>
                  <a:pt x="131598" y="325518"/>
                </a:lnTo>
                <a:lnTo>
                  <a:pt x="131786" y="327351"/>
                </a:lnTo>
                <a:lnTo>
                  <a:pt x="132079" y="333822"/>
                </a:lnTo>
                <a:lnTo>
                  <a:pt x="132226" y="340240"/>
                </a:lnTo>
                <a:lnTo>
                  <a:pt x="131901" y="355360"/>
                </a:lnTo>
                <a:lnTo>
                  <a:pt x="126366" y="403133"/>
                </a:lnTo>
                <a:lnTo>
                  <a:pt x="104579" y="471999"/>
                </a:lnTo>
                <a:lnTo>
                  <a:pt x="88049" y="503597"/>
                </a:lnTo>
                <a:lnTo>
                  <a:pt x="94206" y="501304"/>
                </a:lnTo>
                <a:lnTo>
                  <a:pt x="126289" y="486016"/>
                </a:lnTo>
                <a:lnTo>
                  <a:pt x="126980" y="485702"/>
                </a:lnTo>
                <a:lnTo>
                  <a:pt x="165232" y="460007"/>
                </a:lnTo>
                <a:lnTo>
                  <a:pt x="198696" y="428656"/>
                </a:lnTo>
                <a:lnTo>
                  <a:pt x="226925" y="392329"/>
                </a:lnTo>
                <a:lnTo>
                  <a:pt x="249432" y="351789"/>
                </a:lnTo>
                <a:lnTo>
                  <a:pt x="265726" y="307798"/>
                </a:lnTo>
                <a:lnTo>
                  <a:pt x="275320" y="261121"/>
                </a:lnTo>
                <a:lnTo>
                  <a:pt x="277725" y="212520"/>
                </a:lnTo>
                <a:lnTo>
                  <a:pt x="272452" y="162759"/>
                </a:lnTo>
                <a:lnTo>
                  <a:pt x="265889" y="134614"/>
                </a:lnTo>
                <a:lnTo>
                  <a:pt x="263656" y="127870"/>
                </a:lnTo>
                <a:lnTo>
                  <a:pt x="135043" y="127870"/>
                </a:lnTo>
                <a:lnTo>
                  <a:pt x="132247" y="127734"/>
                </a:lnTo>
                <a:lnTo>
                  <a:pt x="95672" y="122195"/>
                </a:lnTo>
                <a:lnTo>
                  <a:pt x="91096" y="121200"/>
                </a:lnTo>
                <a:lnTo>
                  <a:pt x="85578" y="119828"/>
                </a:lnTo>
                <a:lnTo>
                  <a:pt x="79118" y="118048"/>
                </a:lnTo>
                <a:lnTo>
                  <a:pt x="76762" y="117357"/>
                </a:lnTo>
                <a:lnTo>
                  <a:pt x="74311" y="116698"/>
                </a:lnTo>
                <a:lnTo>
                  <a:pt x="71882" y="115985"/>
                </a:lnTo>
                <a:lnTo>
                  <a:pt x="68636" y="115001"/>
                </a:lnTo>
                <a:lnTo>
                  <a:pt x="65244" y="113839"/>
                </a:lnTo>
                <a:lnTo>
                  <a:pt x="61851" y="112771"/>
                </a:lnTo>
                <a:lnTo>
                  <a:pt x="59422" y="111912"/>
                </a:lnTo>
                <a:lnTo>
                  <a:pt x="57003" y="111169"/>
                </a:lnTo>
                <a:lnTo>
                  <a:pt x="54500" y="110258"/>
                </a:lnTo>
                <a:lnTo>
                  <a:pt x="51003" y="109043"/>
                </a:lnTo>
                <a:lnTo>
                  <a:pt x="41517" y="105378"/>
                </a:lnTo>
                <a:lnTo>
                  <a:pt x="39119" y="104488"/>
                </a:lnTo>
                <a:lnTo>
                  <a:pt x="32773" y="101913"/>
                </a:lnTo>
                <a:lnTo>
                  <a:pt x="22742" y="97536"/>
                </a:lnTo>
                <a:lnTo>
                  <a:pt x="20617" y="96646"/>
                </a:lnTo>
                <a:lnTo>
                  <a:pt x="18460" y="95703"/>
                </a:lnTo>
                <a:lnTo>
                  <a:pt x="12324" y="92897"/>
                </a:lnTo>
                <a:lnTo>
                  <a:pt x="6230" y="89997"/>
                </a:lnTo>
                <a:lnTo>
                  <a:pt x="0" y="86887"/>
                </a:lnTo>
                <a:close/>
              </a:path>
              <a:path w="278130" h="504189">
                <a:moveTo>
                  <a:pt x="187816" y="0"/>
                </a:moveTo>
                <a:lnTo>
                  <a:pt x="204419" y="29309"/>
                </a:lnTo>
                <a:lnTo>
                  <a:pt x="213808" y="56538"/>
                </a:lnTo>
                <a:lnTo>
                  <a:pt x="215382" y="80825"/>
                </a:lnTo>
                <a:lnTo>
                  <a:pt x="208538" y="101305"/>
                </a:lnTo>
                <a:lnTo>
                  <a:pt x="196780" y="114124"/>
                </a:lnTo>
                <a:lnTo>
                  <a:pt x="180224" y="122743"/>
                </a:lnTo>
                <a:lnTo>
                  <a:pt x="159451" y="127284"/>
                </a:lnTo>
                <a:lnTo>
                  <a:pt x="135043" y="127870"/>
                </a:lnTo>
                <a:lnTo>
                  <a:pt x="263656" y="127870"/>
                </a:lnTo>
                <a:lnTo>
                  <a:pt x="256989" y="107732"/>
                </a:lnTo>
                <a:lnTo>
                  <a:pt x="245918" y="82188"/>
                </a:lnTo>
                <a:lnTo>
                  <a:pt x="232841" y="58061"/>
                </a:lnTo>
                <a:lnTo>
                  <a:pt x="232788" y="57725"/>
                </a:lnTo>
                <a:lnTo>
                  <a:pt x="231553" y="55851"/>
                </a:lnTo>
                <a:lnTo>
                  <a:pt x="229835" y="53055"/>
                </a:lnTo>
                <a:lnTo>
                  <a:pt x="224223" y="44480"/>
                </a:lnTo>
                <a:lnTo>
                  <a:pt x="206663" y="21056"/>
                </a:lnTo>
                <a:lnTo>
                  <a:pt x="205019" y="18994"/>
                </a:lnTo>
                <a:lnTo>
                  <a:pt x="203302" y="16900"/>
                </a:lnTo>
                <a:lnTo>
                  <a:pt x="201585" y="14889"/>
                </a:lnTo>
                <a:lnTo>
                  <a:pt x="197114" y="9748"/>
                </a:lnTo>
                <a:lnTo>
                  <a:pt x="192538" y="4774"/>
                </a:lnTo>
                <a:lnTo>
                  <a:pt x="187816" y="0"/>
                </a:lnTo>
                <a:close/>
              </a:path>
            </a:pathLst>
          </a:custGeom>
          <a:solidFill>
            <a:srgbClr val="000000"/>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69" name="object 69"/>
          <p:cNvSpPr/>
          <p:nvPr/>
        </p:nvSpPr>
        <p:spPr>
          <a:xfrm>
            <a:off x="1198897" y="1639312"/>
            <a:ext cx="45383" cy="46774"/>
          </a:xfrm>
          <a:prstGeom prst="rect">
            <a:avLst/>
          </a:prstGeom>
          <a:blipFill>
            <a:blip r:embed="rId13"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0" name="object 70"/>
          <p:cNvSpPr/>
          <p:nvPr/>
        </p:nvSpPr>
        <p:spPr>
          <a:xfrm>
            <a:off x="1048045" y="1545093"/>
            <a:ext cx="181366" cy="160283"/>
          </a:xfrm>
          <a:custGeom>
            <a:avLst/>
            <a:gdLst/>
            <a:ahLst/>
            <a:cxnLst/>
            <a:rect l="l" t="t" r="r" b="b"/>
            <a:pathLst>
              <a:path w="398780" h="352425">
                <a:moveTo>
                  <a:pt x="4418" y="0"/>
                </a:moveTo>
                <a:lnTo>
                  <a:pt x="3256" y="6669"/>
                </a:lnTo>
                <a:lnTo>
                  <a:pt x="2355" y="13350"/>
                </a:lnTo>
                <a:lnTo>
                  <a:pt x="1622" y="19999"/>
                </a:lnTo>
                <a:lnTo>
                  <a:pt x="1486" y="21046"/>
                </a:lnTo>
                <a:lnTo>
                  <a:pt x="1424" y="22062"/>
                </a:lnTo>
                <a:lnTo>
                  <a:pt x="638" y="29705"/>
                </a:lnTo>
                <a:lnTo>
                  <a:pt x="209" y="36323"/>
                </a:lnTo>
                <a:lnTo>
                  <a:pt x="0" y="42909"/>
                </a:lnTo>
                <a:lnTo>
                  <a:pt x="0" y="43768"/>
                </a:lnTo>
                <a:lnTo>
                  <a:pt x="2440" y="90644"/>
                </a:lnTo>
                <a:lnTo>
                  <a:pt x="12074" y="136165"/>
                </a:lnTo>
                <a:lnTo>
                  <a:pt x="28505" y="179511"/>
                </a:lnTo>
                <a:lnTo>
                  <a:pt x="51337" y="219863"/>
                </a:lnTo>
                <a:lnTo>
                  <a:pt x="80174" y="256401"/>
                </a:lnTo>
                <a:lnTo>
                  <a:pt x="114621" y="288305"/>
                </a:lnTo>
                <a:lnTo>
                  <a:pt x="154281" y="314755"/>
                </a:lnTo>
                <a:lnTo>
                  <a:pt x="198758" y="334932"/>
                </a:lnTo>
                <a:lnTo>
                  <a:pt x="252722" y="348651"/>
                </a:lnTo>
                <a:lnTo>
                  <a:pt x="306545" y="351926"/>
                </a:lnTo>
                <a:lnTo>
                  <a:pt x="306838" y="352052"/>
                </a:lnTo>
                <a:lnTo>
                  <a:pt x="308901" y="351926"/>
                </a:lnTo>
                <a:lnTo>
                  <a:pt x="312199" y="351779"/>
                </a:lnTo>
                <a:lnTo>
                  <a:pt x="318744" y="351266"/>
                </a:lnTo>
                <a:lnTo>
                  <a:pt x="353486" y="346596"/>
                </a:lnTo>
                <a:lnTo>
                  <a:pt x="355957" y="346177"/>
                </a:lnTo>
                <a:lnTo>
                  <a:pt x="364962" y="344230"/>
                </a:lnTo>
                <a:lnTo>
                  <a:pt x="371465" y="342649"/>
                </a:lnTo>
                <a:lnTo>
                  <a:pt x="377317" y="340928"/>
                </a:lnTo>
                <a:lnTo>
                  <a:pt x="344920" y="340928"/>
                </a:lnTo>
                <a:lnTo>
                  <a:pt x="317330" y="335696"/>
                </a:lnTo>
                <a:lnTo>
                  <a:pt x="296133" y="324967"/>
                </a:lnTo>
                <a:lnTo>
                  <a:pt x="282357" y="308639"/>
                </a:lnTo>
                <a:lnTo>
                  <a:pt x="277476" y="291790"/>
                </a:lnTo>
                <a:lnTo>
                  <a:pt x="278477" y="272775"/>
                </a:lnTo>
                <a:lnTo>
                  <a:pt x="284980" y="252039"/>
                </a:lnTo>
                <a:lnTo>
                  <a:pt x="296608" y="230024"/>
                </a:lnTo>
                <a:lnTo>
                  <a:pt x="299812" y="224987"/>
                </a:lnTo>
                <a:lnTo>
                  <a:pt x="301571" y="222464"/>
                </a:lnTo>
                <a:lnTo>
                  <a:pt x="302692" y="220799"/>
                </a:lnTo>
                <a:lnTo>
                  <a:pt x="303844" y="219155"/>
                </a:lnTo>
                <a:lnTo>
                  <a:pt x="308765" y="212517"/>
                </a:lnTo>
                <a:lnTo>
                  <a:pt x="312105" y="208307"/>
                </a:lnTo>
                <a:lnTo>
                  <a:pt x="313435" y="206559"/>
                </a:lnTo>
                <a:lnTo>
                  <a:pt x="314943" y="204810"/>
                </a:lnTo>
                <a:lnTo>
                  <a:pt x="316943" y="202370"/>
                </a:lnTo>
                <a:lnTo>
                  <a:pt x="319047" y="199920"/>
                </a:lnTo>
                <a:lnTo>
                  <a:pt x="321173" y="197501"/>
                </a:lnTo>
                <a:lnTo>
                  <a:pt x="322827" y="195711"/>
                </a:lnTo>
                <a:lnTo>
                  <a:pt x="324356" y="193889"/>
                </a:lnTo>
                <a:lnTo>
                  <a:pt x="326073" y="192067"/>
                </a:lnTo>
                <a:lnTo>
                  <a:pt x="328251" y="189690"/>
                </a:lnTo>
                <a:lnTo>
                  <a:pt x="330565" y="187334"/>
                </a:lnTo>
                <a:lnTo>
                  <a:pt x="332848" y="184926"/>
                </a:lnTo>
                <a:lnTo>
                  <a:pt x="334712" y="183062"/>
                </a:lnTo>
                <a:lnTo>
                  <a:pt x="336513" y="181198"/>
                </a:lnTo>
                <a:lnTo>
                  <a:pt x="340795" y="176989"/>
                </a:lnTo>
                <a:lnTo>
                  <a:pt x="345769" y="172319"/>
                </a:lnTo>
                <a:lnTo>
                  <a:pt x="347832" y="170434"/>
                </a:lnTo>
                <a:lnTo>
                  <a:pt x="351905" y="166633"/>
                </a:lnTo>
                <a:lnTo>
                  <a:pt x="354512" y="164330"/>
                </a:lnTo>
                <a:lnTo>
                  <a:pt x="358131" y="161288"/>
                </a:lnTo>
                <a:lnTo>
                  <a:pt x="264252" y="161288"/>
                </a:lnTo>
                <a:lnTo>
                  <a:pt x="216656" y="156736"/>
                </a:lnTo>
                <a:lnTo>
                  <a:pt x="169062" y="143995"/>
                </a:lnTo>
                <a:lnTo>
                  <a:pt x="147262" y="135095"/>
                </a:lnTo>
                <a:lnTo>
                  <a:pt x="142362" y="132917"/>
                </a:lnTo>
                <a:lnTo>
                  <a:pt x="111473" y="115975"/>
                </a:lnTo>
                <a:lnTo>
                  <a:pt x="107001" y="113179"/>
                </a:lnTo>
                <a:lnTo>
                  <a:pt x="69946" y="84641"/>
                </a:lnTo>
                <a:lnTo>
                  <a:pt x="22783" y="30632"/>
                </a:lnTo>
                <a:lnTo>
                  <a:pt x="4418" y="0"/>
                </a:lnTo>
                <a:close/>
              </a:path>
              <a:path w="398780" h="352425">
                <a:moveTo>
                  <a:pt x="377873" y="340764"/>
                </a:moveTo>
                <a:lnTo>
                  <a:pt x="344920" y="340928"/>
                </a:lnTo>
                <a:lnTo>
                  <a:pt x="377317" y="340928"/>
                </a:lnTo>
                <a:lnTo>
                  <a:pt x="377873" y="340764"/>
                </a:lnTo>
                <a:close/>
              </a:path>
              <a:path w="398780" h="352425">
                <a:moveTo>
                  <a:pt x="398731" y="129807"/>
                </a:moveTo>
                <a:lnTo>
                  <a:pt x="356123" y="147423"/>
                </a:lnTo>
                <a:lnTo>
                  <a:pt x="311019" y="158050"/>
                </a:lnTo>
                <a:lnTo>
                  <a:pt x="264252" y="161288"/>
                </a:lnTo>
                <a:lnTo>
                  <a:pt x="358131" y="161288"/>
                </a:lnTo>
                <a:lnTo>
                  <a:pt x="360030" y="159691"/>
                </a:lnTo>
                <a:lnTo>
                  <a:pt x="362187" y="157838"/>
                </a:lnTo>
                <a:lnTo>
                  <a:pt x="364313" y="155974"/>
                </a:lnTo>
                <a:lnTo>
                  <a:pt x="366533" y="154141"/>
                </a:lnTo>
                <a:lnTo>
                  <a:pt x="369580" y="151670"/>
                </a:lnTo>
                <a:lnTo>
                  <a:pt x="378009" y="145084"/>
                </a:lnTo>
                <a:lnTo>
                  <a:pt x="380019" y="143461"/>
                </a:lnTo>
                <a:lnTo>
                  <a:pt x="382134" y="141838"/>
                </a:lnTo>
                <a:lnTo>
                  <a:pt x="387516" y="137765"/>
                </a:lnTo>
                <a:lnTo>
                  <a:pt x="393056" y="133755"/>
                </a:lnTo>
                <a:lnTo>
                  <a:pt x="398731" y="129807"/>
                </a:lnTo>
                <a:close/>
              </a:path>
            </a:pathLst>
          </a:custGeom>
          <a:solidFill>
            <a:srgbClr val="DC2A33"/>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1" name="object 71"/>
          <p:cNvSpPr/>
          <p:nvPr/>
        </p:nvSpPr>
        <p:spPr>
          <a:xfrm>
            <a:off x="1054569" y="1233448"/>
            <a:ext cx="1863135" cy="86690"/>
          </a:xfrm>
          <a:prstGeom prst="rect">
            <a:avLst/>
          </a:prstGeom>
          <a:blipFill>
            <a:blip r:embed="rId14" cstate="print"/>
            <a:stretch>
              <a:fillRect/>
            </a:stretch>
          </a:blip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2" name="object 72"/>
          <p:cNvSpPr/>
          <p:nvPr/>
        </p:nvSpPr>
        <p:spPr>
          <a:xfrm>
            <a:off x="1047998" y="3810436"/>
            <a:ext cx="1776399" cy="417602"/>
          </a:xfrm>
          <a:custGeom>
            <a:avLst/>
            <a:gdLst/>
            <a:ahLst/>
            <a:cxnLst/>
            <a:rect l="l" t="t" r="r" b="b"/>
            <a:pathLst>
              <a:path w="3905885" h="918209">
                <a:moveTo>
                  <a:pt x="3696222" y="0"/>
                </a:moveTo>
                <a:lnTo>
                  <a:pt x="209417" y="0"/>
                </a:lnTo>
                <a:lnTo>
                  <a:pt x="88348" y="3272"/>
                </a:lnTo>
                <a:lnTo>
                  <a:pt x="26177" y="26177"/>
                </a:lnTo>
                <a:lnTo>
                  <a:pt x="3272" y="88348"/>
                </a:lnTo>
                <a:lnTo>
                  <a:pt x="0" y="209417"/>
                </a:lnTo>
                <a:lnTo>
                  <a:pt x="0" y="708679"/>
                </a:lnTo>
                <a:lnTo>
                  <a:pt x="3272" y="829749"/>
                </a:lnTo>
                <a:lnTo>
                  <a:pt x="26177" y="891920"/>
                </a:lnTo>
                <a:lnTo>
                  <a:pt x="88348" y="914825"/>
                </a:lnTo>
                <a:lnTo>
                  <a:pt x="209417" y="918097"/>
                </a:lnTo>
                <a:lnTo>
                  <a:pt x="3696222" y="918097"/>
                </a:lnTo>
                <a:lnTo>
                  <a:pt x="3817292" y="914825"/>
                </a:lnTo>
                <a:lnTo>
                  <a:pt x="3879463" y="891920"/>
                </a:lnTo>
                <a:lnTo>
                  <a:pt x="3902368" y="829749"/>
                </a:lnTo>
                <a:lnTo>
                  <a:pt x="3905640" y="708679"/>
                </a:lnTo>
                <a:lnTo>
                  <a:pt x="3905640" y="209417"/>
                </a:lnTo>
                <a:lnTo>
                  <a:pt x="3902368" y="88348"/>
                </a:lnTo>
                <a:lnTo>
                  <a:pt x="3879463" y="26177"/>
                </a:lnTo>
                <a:lnTo>
                  <a:pt x="3817292" y="3272"/>
                </a:lnTo>
                <a:lnTo>
                  <a:pt x="3696222" y="0"/>
                </a:lnTo>
                <a:close/>
              </a:path>
            </a:pathLst>
          </a:custGeom>
          <a:solidFill>
            <a:srgbClr val="79F4F8"/>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3" name="object 73"/>
          <p:cNvSpPr/>
          <p:nvPr/>
        </p:nvSpPr>
        <p:spPr>
          <a:xfrm>
            <a:off x="1276368" y="3954672"/>
            <a:ext cx="1321831" cy="124184"/>
          </a:xfrm>
          <a:custGeom>
            <a:avLst/>
            <a:gdLst/>
            <a:ahLst/>
            <a:cxnLst/>
            <a:rect l="l" t="t" r="r" b="b"/>
            <a:pathLst>
              <a:path w="2906395" h="273050">
                <a:moveTo>
                  <a:pt x="24920" y="5497"/>
                </a:moveTo>
                <a:lnTo>
                  <a:pt x="0" y="5497"/>
                </a:lnTo>
                <a:lnTo>
                  <a:pt x="0" y="267196"/>
                </a:lnTo>
                <a:lnTo>
                  <a:pt x="171534" y="267196"/>
                </a:lnTo>
                <a:lnTo>
                  <a:pt x="171534" y="245940"/>
                </a:lnTo>
                <a:lnTo>
                  <a:pt x="24920" y="245940"/>
                </a:lnTo>
                <a:lnTo>
                  <a:pt x="24920" y="5497"/>
                </a:lnTo>
                <a:close/>
              </a:path>
              <a:path w="2906395" h="273050">
                <a:moveTo>
                  <a:pt x="286588" y="72573"/>
                </a:moveTo>
                <a:lnTo>
                  <a:pt x="247888" y="81199"/>
                </a:lnTo>
                <a:lnTo>
                  <a:pt x="221349" y="103913"/>
                </a:lnTo>
                <a:lnTo>
                  <a:pt x="206079" y="135972"/>
                </a:lnTo>
                <a:lnTo>
                  <a:pt x="201187" y="172633"/>
                </a:lnTo>
                <a:lnTo>
                  <a:pt x="206079" y="210999"/>
                </a:lnTo>
                <a:lnTo>
                  <a:pt x="221349" y="242869"/>
                </a:lnTo>
                <a:lnTo>
                  <a:pt x="247888" y="264636"/>
                </a:lnTo>
                <a:lnTo>
                  <a:pt x="286588" y="272693"/>
                </a:lnTo>
                <a:lnTo>
                  <a:pt x="318185" y="268129"/>
                </a:lnTo>
                <a:lnTo>
                  <a:pt x="341981" y="254871"/>
                </a:lnTo>
                <a:lnTo>
                  <a:pt x="343239" y="253269"/>
                </a:lnTo>
                <a:lnTo>
                  <a:pt x="286588" y="253269"/>
                </a:lnTo>
                <a:lnTo>
                  <a:pt x="258197" y="246385"/>
                </a:lnTo>
                <a:lnTo>
                  <a:pt x="238945" y="228710"/>
                </a:lnTo>
                <a:lnTo>
                  <a:pt x="227939" y="204713"/>
                </a:lnTo>
                <a:lnTo>
                  <a:pt x="224286" y="178863"/>
                </a:lnTo>
                <a:lnTo>
                  <a:pt x="369789" y="178863"/>
                </a:lnTo>
                <a:lnTo>
                  <a:pt x="367962" y="159440"/>
                </a:lnTo>
                <a:lnTo>
                  <a:pt x="224286" y="159440"/>
                </a:lnTo>
                <a:lnTo>
                  <a:pt x="230258" y="134368"/>
                </a:lnTo>
                <a:lnTo>
                  <a:pt x="242656" y="112800"/>
                </a:lnTo>
                <a:lnTo>
                  <a:pt x="261444" y="97690"/>
                </a:lnTo>
                <a:lnTo>
                  <a:pt x="286588" y="91997"/>
                </a:lnTo>
                <a:lnTo>
                  <a:pt x="336699" y="91997"/>
                </a:lnTo>
                <a:lnTo>
                  <a:pt x="325515" y="81708"/>
                </a:lnTo>
                <a:lnTo>
                  <a:pt x="286588" y="72573"/>
                </a:lnTo>
                <a:close/>
              </a:path>
              <a:path w="2906395" h="273050">
                <a:moveTo>
                  <a:pt x="369056" y="204883"/>
                </a:moveTo>
                <a:lnTo>
                  <a:pt x="345968" y="204883"/>
                </a:lnTo>
                <a:lnTo>
                  <a:pt x="338340" y="224508"/>
                </a:lnTo>
                <a:lnTo>
                  <a:pt x="326177" y="239800"/>
                </a:lnTo>
                <a:lnTo>
                  <a:pt x="309064" y="249730"/>
                </a:lnTo>
                <a:lnTo>
                  <a:pt x="286588" y="253269"/>
                </a:lnTo>
                <a:lnTo>
                  <a:pt x="343239" y="253269"/>
                </a:lnTo>
                <a:lnTo>
                  <a:pt x="358697" y="233572"/>
                </a:lnTo>
                <a:lnTo>
                  <a:pt x="369056" y="204883"/>
                </a:lnTo>
                <a:close/>
              </a:path>
              <a:path w="2906395" h="273050">
                <a:moveTo>
                  <a:pt x="336699" y="91997"/>
                </a:moveTo>
                <a:lnTo>
                  <a:pt x="286588" y="91997"/>
                </a:lnTo>
                <a:lnTo>
                  <a:pt x="311600" y="97639"/>
                </a:lnTo>
                <a:lnTo>
                  <a:pt x="330254" y="112662"/>
                </a:lnTo>
                <a:lnTo>
                  <a:pt x="342103" y="134214"/>
                </a:lnTo>
                <a:lnTo>
                  <a:pt x="346701" y="159440"/>
                </a:lnTo>
                <a:lnTo>
                  <a:pt x="367962" y="159440"/>
                </a:lnTo>
                <a:lnTo>
                  <a:pt x="366119" y="139837"/>
                </a:lnTo>
                <a:lnTo>
                  <a:pt x="351693" y="105791"/>
                </a:lnTo>
                <a:lnTo>
                  <a:pt x="336699" y="91997"/>
                </a:lnTo>
                <a:close/>
              </a:path>
              <a:path w="2906395" h="273050">
                <a:moveTo>
                  <a:pt x="455902" y="97494"/>
                </a:moveTo>
                <a:lnTo>
                  <a:pt x="432814" y="97494"/>
                </a:lnTo>
                <a:lnTo>
                  <a:pt x="432814" y="226883"/>
                </a:lnTo>
                <a:lnTo>
                  <a:pt x="434743" y="247131"/>
                </a:lnTo>
                <a:lnTo>
                  <a:pt x="441655" y="260232"/>
                </a:lnTo>
                <a:lnTo>
                  <a:pt x="454407" y="267287"/>
                </a:lnTo>
                <a:lnTo>
                  <a:pt x="473859" y="269394"/>
                </a:lnTo>
                <a:lnTo>
                  <a:pt x="480823" y="269394"/>
                </a:lnTo>
                <a:lnTo>
                  <a:pt x="487419" y="268661"/>
                </a:lnTo>
                <a:lnTo>
                  <a:pt x="494382" y="268661"/>
                </a:lnTo>
                <a:lnTo>
                  <a:pt x="494382" y="249971"/>
                </a:lnTo>
                <a:lnTo>
                  <a:pt x="474592" y="249971"/>
                </a:lnTo>
                <a:lnTo>
                  <a:pt x="464715" y="247726"/>
                </a:lnTo>
                <a:lnTo>
                  <a:pt x="459063" y="242733"/>
                </a:lnTo>
                <a:lnTo>
                  <a:pt x="456503" y="235128"/>
                </a:lnTo>
                <a:lnTo>
                  <a:pt x="456011" y="226883"/>
                </a:lnTo>
                <a:lnTo>
                  <a:pt x="455902" y="97494"/>
                </a:lnTo>
                <a:close/>
              </a:path>
              <a:path w="2906395" h="273050">
                <a:moveTo>
                  <a:pt x="494382" y="248872"/>
                </a:moveTo>
                <a:lnTo>
                  <a:pt x="487786" y="249604"/>
                </a:lnTo>
                <a:lnTo>
                  <a:pt x="481189" y="249971"/>
                </a:lnTo>
                <a:lnTo>
                  <a:pt x="494382" y="249971"/>
                </a:lnTo>
                <a:lnTo>
                  <a:pt x="494382" y="248872"/>
                </a:lnTo>
                <a:close/>
              </a:path>
              <a:path w="2906395" h="273050">
                <a:moveTo>
                  <a:pt x="494382" y="78070"/>
                </a:moveTo>
                <a:lnTo>
                  <a:pt x="399820" y="78070"/>
                </a:lnTo>
                <a:lnTo>
                  <a:pt x="399820" y="97494"/>
                </a:lnTo>
                <a:lnTo>
                  <a:pt x="494382" y="97494"/>
                </a:lnTo>
                <a:lnTo>
                  <a:pt x="494382" y="78070"/>
                </a:lnTo>
                <a:close/>
              </a:path>
              <a:path w="2906395" h="273050">
                <a:moveTo>
                  <a:pt x="455902" y="21266"/>
                </a:moveTo>
                <a:lnTo>
                  <a:pt x="432814" y="21266"/>
                </a:lnTo>
                <a:lnTo>
                  <a:pt x="432814" y="78070"/>
                </a:lnTo>
                <a:lnTo>
                  <a:pt x="455902" y="78070"/>
                </a:lnTo>
                <a:lnTo>
                  <a:pt x="455902" y="21266"/>
                </a:lnTo>
                <a:close/>
              </a:path>
              <a:path w="2906395" h="273050">
                <a:moveTo>
                  <a:pt x="591123" y="5497"/>
                </a:moveTo>
                <a:lnTo>
                  <a:pt x="560338" y="5497"/>
                </a:lnTo>
                <a:lnTo>
                  <a:pt x="560338" y="44354"/>
                </a:lnTo>
                <a:lnTo>
                  <a:pt x="575731" y="44354"/>
                </a:lnTo>
                <a:lnTo>
                  <a:pt x="575101" y="54221"/>
                </a:lnTo>
                <a:lnTo>
                  <a:pt x="572066" y="64465"/>
                </a:lnTo>
                <a:lnTo>
                  <a:pt x="566557" y="73266"/>
                </a:lnTo>
                <a:lnTo>
                  <a:pt x="558506" y="78803"/>
                </a:lnTo>
                <a:lnTo>
                  <a:pt x="558506" y="94562"/>
                </a:lnTo>
                <a:lnTo>
                  <a:pt x="572984" y="87135"/>
                </a:lnTo>
                <a:lnTo>
                  <a:pt x="583064" y="75276"/>
                </a:lnTo>
                <a:lnTo>
                  <a:pt x="589020" y="60600"/>
                </a:lnTo>
                <a:lnTo>
                  <a:pt x="591123" y="44721"/>
                </a:lnTo>
                <a:lnTo>
                  <a:pt x="591123" y="5497"/>
                </a:lnTo>
                <a:close/>
              </a:path>
              <a:path w="2906395" h="273050">
                <a:moveTo>
                  <a:pt x="638032" y="205983"/>
                </a:moveTo>
                <a:lnTo>
                  <a:pt x="614944" y="205983"/>
                </a:lnTo>
                <a:lnTo>
                  <a:pt x="622447" y="235891"/>
                </a:lnTo>
                <a:lnTo>
                  <a:pt x="638679" y="256658"/>
                </a:lnTo>
                <a:lnTo>
                  <a:pt x="662470" y="268764"/>
                </a:lnTo>
                <a:lnTo>
                  <a:pt x="692649" y="272693"/>
                </a:lnTo>
                <a:lnTo>
                  <a:pt x="719346" y="269589"/>
                </a:lnTo>
                <a:lnTo>
                  <a:pt x="743778" y="259681"/>
                </a:lnTo>
                <a:lnTo>
                  <a:pt x="750274" y="253269"/>
                </a:lnTo>
                <a:lnTo>
                  <a:pt x="693748" y="253269"/>
                </a:lnTo>
                <a:lnTo>
                  <a:pt x="672313" y="250263"/>
                </a:lnTo>
                <a:lnTo>
                  <a:pt x="655033" y="241312"/>
                </a:lnTo>
                <a:lnTo>
                  <a:pt x="643182" y="226517"/>
                </a:lnTo>
                <a:lnTo>
                  <a:pt x="638032" y="205983"/>
                </a:lnTo>
                <a:close/>
              </a:path>
              <a:path w="2906395" h="273050">
                <a:moveTo>
                  <a:pt x="692649" y="72573"/>
                </a:moveTo>
                <a:lnTo>
                  <a:pt x="667469" y="75465"/>
                </a:lnTo>
                <a:lnTo>
                  <a:pt x="644589" y="84714"/>
                </a:lnTo>
                <a:lnTo>
                  <a:pt x="627962" y="101180"/>
                </a:lnTo>
                <a:lnTo>
                  <a:pt x="621541" y="125723"/>
                </a:lnTo>
                <a:lnTo>
                  <a:pt x="625562" y="146097"/>
                </a:lnTo>
                <a:lnTo>
                  <a:pt x="636663" y="160081"/>
                </a:lnTo>
                <a:lnTo>
                  <a:pt x="653399" y="169529"/>
                </a:lnTo>
                <a:lnTo>
                  <a:pt x="674325" y="176298"/>
                </a:lnTo>
                <a:lnTo>
                  <a:pt x="704009" y="182894"/>
                </a:lnTo>
                <a:lnTo>
                  <a:pt x="719295" y="187350"/>
                </a:lnTo>
                <a:lnTo>
                  <a:pt x="732554" y="193799"/>
                </a:lnTo>
                <a:lnTo>
                  <a:pt x="741898" y="203410"/>
                </a:lnTo>
                <a:lnTo>
                  <a:pt x="745432" y="217354"/>
                </a:lnTo>
                <a:lnTo>
                  <a:pt x="740397" y="234098"/>
                </a:lnTo>
                <a:lnTo>
                  <a:pt x="727699" y="245207"/>
                </a:lnTo>
                <a:lnTo>
                  <a:pt x="710946" y="251368"/>
                </a:lnTo>
                <a:lnTo>
                  <a:pt x="693748" y="253269"/>
                </a:lnTo>
                <a:lnTo>
                  <a:pt x="750274" y="253269"/>
                </a:lnTo>
                <a:lnTo>
                  <a:pt x="761613" y="242076"/>
                </a:lnTo>
                <a:lnTo>
                  <a:pt x="768521" y="215878"/>
                </a:lnTo>
                <a:lnTo>
                  <a:pt x="763812" y="194341"/>
                </a:lnTo>
                <a:lnTo>
                  <a:pt x="751474" y="178817"/>
                </a:lnTo>
                <a:lnTo>
                  <a:pt x="734189" y="168722"/>
                </a:lnTo>
                <a:lnTo>
                  <a:pt x="714637" y="163471"/>
                </a:lnTo>
                <a:lnTo>
                  <a:pt x="683853" y="156508"/>
                </a:lnTo>
                <a:lnTo>
                  <a:pt x="671078" y="152711"/>
                </a:lnTo>
                <a:lnTo>
                  <a:pt x="658337" y="146750"/>
                </a:lnTo>
                <a:lnTo>
                  <a:pt x="648551" y="137697"/>
                </a:lnTo>
                <a:lnTo>
                  <a:pt x="644640" y="124624"/>
                </a:lnTo>
                <a:lnTo>
                  <a:pt x="648740" y="109163"/>
                </a:lnTo>
                <a:lnTo>
                  <a:pt x="659299" y="99099"/>
                </a:lnTo>
                <a:lnTo>
                  <a:pt x="673706" y="93640"/>
                </a:lnTo>
                <a:lnTo>
                  <a:pt x="689350" y="91997"/>
                </a:lnTo>
                <a:lnTo>
                  <a:pt x="744341" y="91997"/>
                </a:lnTo>
                <a:lnTo>
                  <a:pt x="740892" y="87600"/>
                </a:lnTo>
                <a:lnTo>
                  <a:pt x="719191" y="76307"/>
                </a:lnTo>
                <a:lnTo>
                  <a:pt x="692649" y="72573"/>
                </a:lnTo>
                <a:close/>
              </a:path>
              <a:path w="2906395" h="273050">
                <a:moveTo>
                  <a:pt x="744341" y="91997"/>
                </a:moveTo>
                <a:lnTo>
                  <a:pt x="689350" y="91997"/>
                </a:lnTo>
                <a:lnTo>
                  <a:pt x="708058" y="94448"/>
                </a:lnTo>
                <a:lnTo>
                  <a:pt x="723570" y="101985"/>
                </a:lnTo>
                <a:lnTo>
                  <a:pt x="734342" y="114883"/>
                </a:lnTo>
                <a:lnTo>
                  <a:pt x="738825" y="133420"/>
                </a:lnTo>
                <a:lnTo>
                  <a:pt x="761924" y="133420"/>
                </a:lnTo>
                <a:lnTo>
                  <a:pt x="755789" y="106592"/>
                </a:lnTo>
                <a:lnTo>
                  <a:pt x="744341" y="91997"/>
                </a:lnTo>
                <a:close/>
              </a:path>
              <a:path w="2906395" h="273050">
                <a:moveTo>
                  <a:pt x="1055831" y="0"/>
                </a:moveTo>
                <a:lnTo>
                  <a:pt x="1011318" y="7319"/>
                </a:lnTo>
                <a:lnTo>
                  <a:pt x="976728" y="27411"/>
                </a:lnTo>
                <a:lnTo>
                  <a:pt x="952043" y="57479"/>
                </a:lnTo>
                <a:lnTo>
                  <a:pt x="937245" y="94725"/>
                </a:lnTo>
                <a:lnTo>
                  <a:pt x="932317" y="136351"/>
                </a:lnTo>
                <a:lnTo>
                  <a:pt x="937245" y="177973"/>
                </a:lnTo>
                <a:lnTo>
                  <a:pt x="952043" y="215216"/>
                </a:lnTo>
                <a:lnTo>
                  <a:pt x="976728" y="245282"/>
                </a:lnTo>
                <a:lnTo>
                  <a:pt x="1011318" y="265374"/>
                </a:lnTo>
                <a:lnTo>
                  <a:pt x="1055831" y="272693"/>
                </a:lnTo>
                <a:lnTo>
                  <a:pt x="1083428" y="269646"/>
                </a:lnTo>
                <a:lnTo>
                  <a:pt x="1108656" y="260141"/>
                </a:lnTo>
                <a:lnTo>
                  <a:pt x="1119960" y="251437"/>
                </a:lnTo>
                <a:lnTo>
                  <a:pt x="1055831" y="251437"/>
                </a:lnTo>
                <a:lnTo>
                  <a:pt x="1011200" y="241494"/>
                </a:lnTo>
                <a:lnTo>
                  <a:pt x="980556" y="215333"/>
                </a:lnTo>
                <a:lnTo>
                  <a:pt x="962901" y="178453"/>
                </a:lnTo>
                <a:lnTo>
                  <a:pt x="957237" y="136351"/>
                </a:lnTo>
                <a:lnTo>
                  <a:pt x="962901" y="94246"/>
                </a:lnTo>
                <a:lnTo>
                  <a:pt x="980556" y="57366"/>
                </a:lnTo>
                <a:lnTo>
                  <a:pt x="1011200" y="31207"/>
                </a:lnTo>
                <a:lnTo>
                  <a:pt x="1055831" y="21266"/>
                </a:lnTo>
                <a:lnTo>
                  <a:pt x="1126040" y="21266"/>
                </a:lnTo>
                <a:lnTo>
                  <a:pt x="1094753" y="5533"/>
                </a:lnTo>
                <a:lnTo>
                  <a:pt x="1055831" y="0"/>
                </a:lnTo>
                <a:close/>
              </a:path>
              <a:path w="2906395" h="273050">
                <a:moveTo>
                  <a:pt x="1168351" y="219553"/>
                </a:moveTo>
                <a:lnTo>
                  <a:pt x="1147095" y="219553"/>
                </a:lnTo>
                <a:lnTo>
                  <a:pt x="1150394" y="267196"/>
                </a:lnTo>
                <a:lnTo>
                  <a:pt x="1168351" y="267196"/>
                </a:lnTo>
                <a:lnTo>
                  <a:pt x="1168351" y="219553"/>
                </a:lnTo>
                <a:close/>
              </a:path>
              <a:path w="2906395" h="273050">
                <a:moveTo>
                  <a:pt x="1168351" y="134152"/>
                </a:moveTo>
                <a:lnTo>
                  <a:pt x="1057297" y="134152"/>
                </a:lnTo>
                <a:lnTo>
                  <a:pt x="1057297" y="155408"/>
                </a:lnTo>
                <a:lnTo>
                  <a:pt x="1146363" y="155408"/>
                </a:lnTo>
                <a:lnTo>
                  <a:pt x="1140825" y="193759"/>
                </a:lnTo>
                <a:lnTo>
                  <a:pt x="1123227" y="224175"/>
                </a:lnTo>
                <a:lnTo>
                  <a:pt x="1094564" y="244214"/>
                </a:lnTo>
                <a:lnTo>
                  <a:pt x="1055831" y="251437"/>
                </a:lnTo>
                <a:lnTo>
                  <a:pt x="1119960" y="251437"/>
                </a:lnTo>
                <a:lnTo>
                  <a:pt x="1130104" y="243626"/>
                </a:lnTo>
                <a:lnTo>
                  <a:pt x="1146363" y="219553"/>
                </a:lnTo>
                <a:lnTo>
                  <a:pt x="1168351" y="219553"/>
                </a:lnTo>
                <a:lnTo>
                  <a:pt x="1168351" y="134152"/>
                </a:lnTo>
                <a:close/>
              </a:path>
              <a:path w="2906395" h="273050">
                <a:moveTo>
                  <a:pt x="1126040" y="21266"/>
                </a:moveTo>
                <a:lnTo>
                  <a:pt x="1055831" y="21266"/>
                </a:lnTo>
                <a:lnTo>
                  <a:pt x="1089571" y="27290"/>
                </a:lnTo>
                <a:lnTo>
                  <a:pt x="1115439" y="42797"/>
                </a:lnTo>
                <a:lnTo>
                  <a:pt x="1132579" y="63938"/>
                </a:lnTo>
                <a:lnTo>
                  <a:pt x="1140132" y="86866"/>
                </a:lnTo>
                <a:lnTo>
                  <a:pt x="1165053" y="86866"/>
                </a:lnTo>
                <a:lnTo>
                  <a:pt x="1151699" y="49174"/>
                </a:lnTo>
                <a:lnTo>
                  <a:pt x="1127487" y="21994"/>
                </a:lnTo>
                <a:lnTo>
                  <a:pt x="1126040" y="21266"/>
                </a:lnTo>
                <a:close/>
              </a:path>
              <a:path w="2906395" h="273050">
                <a:moveTo>
                  <a:pt x="1306138" y="72573"/>
                </a:moveTo>
                <a:lnTo>
                  <a:pt x="1267434" y="81199"/>
                </a:lnTo>
                <a:lnTo>
                  <a:pt x="1240895" y="103913"/>
                </a:lnTo>
                <a:lnTo>
                  <a:pt x="1225628" y="135972"/>
                </a:lnTo>
                <a:lnTo>
                  <a:pt x="1220737" y="172633"/>
                </a:lnTo>
                <a:lnTo>
                  <a:pt x="1225628" y="210999"/>
                </a:lnTo>
                <a:lnTo>
                  <a:pt x="1240895" y="242869"/>
                </a:lnTo>
                <a:lnTo>
                  <a:pt x="1267434" y="264636"/>
                </a:lnTo>
                <a:lnTo>
                  <a:pt x="1306138" y="272693"/>
                </a:lnTo>
                <a:lnTo>
                  <a:pt x="1337730" y="268129"/>
                </a:lnTo>
                <a:lnTo>
                  <a:pt x="1361522" y="254871"/>
                </a:lnTo>
                <a:lnTo>
                  <a:pt x="1362779" y="253269"/>
                </a:lnTo>
                <a:lnTo>
                  <a:pt x="1306138" y="253269"/>
                </a:lnTo>
                <a:lnTo>
                  <a:pt x="1277741" y="246385"/>
                </a:lnTo>
                <a:lnTo>
                  <a:pt x="1258486" y="228710"/>
                </a:lnTo>
                <a:lnTo>
                  <a:pt x="1247479" y="204713"/>
                </a:lnTo>
                <a:lnTo>
                  <a:pt x="1243826" y="178863"/>
                </a:lnTo>
                <a:lnTo>
                  <a:pt x="1389329" y="178863"/>
                </a:lnTo>
                <a:lnTo>
                  <a:pt x="1387502" y="159440"/>
                </a:lnTo>
                <a:lnTo>
                  <a:pt x="1243826" y="159440"/>
                </a:lnTo>
                <a:lnTo>
                  <a:pt x="1249798" y="134368"/>
                </a:lnTo>
                <a:lnTo>
                  <a:pt x="1262197" y="112800"/>
                </a:lnTo>
                <a:lnTo>
                  <a:pt x="1280988" y="97690"/>
                </a:lnTo>
                <a:lnTo>
                  <a:pt x="1306138" y="91997"/>
                </a:lnTo>
                <a:lnTo>
                  <a:pt x="1356241" y="91997"/>
                </a:lnTo>
                <a:lnTo>
                  <a:pt x="1345059" y="81708"/>
                </a:lnTo>
                <a:lnTo>
                  <a:pt x="1306138" y="72573"/>
                </a:lnTo>
                <a:close/>
              </a:path>
              <a:path w="2906395" h="273050">
                <a:moveTo>
                  <a:pt x="1388596" y="204883"/>
                </a:moveTo>
                <a:lnTo>
                  <a:pt x="1365508" y="204883"/>
                </a:lnTo>
                <a:lnTo>
                  <a:pt x="1357880" y="224508"/>
                </a:lnTo>
                <a:lnTo>
                  <a:pt x="1345718" y="239800"/>
                </a:lnTo>
                <a:lnTo>
                  <a:pt x="1328608" y="249730"/>
                </a:lnTo>
                <a:lnTo>
                  <a:pt x="1306138" y="253269"/>
                </a:lnTo>
                <a:lnTo>
                  <a:pt x="1362779" y="253269"/>
                </a:lnTo>
                <a:lnTo>
                  <a:pt x="1378237" y="233572"/>
                </a:lnTo>
                <a:lnTo>
                  <a:pt x="1388596" y="204883"/>
                </a:lnTo>
                <a:close/>
              </a:path>
              <a:path w="2906395" h="273050">
                <a:moveTo>
                  <a:pt x="1356241" y="91997"/>
                </a:moveTo>
                <a:lnTo>
                  <a:pt x="1306138" y="91997"/>
                </a:lnTo>
                <a:lnTo>
                  <a:pt x="1331144" y="97639"/>
                </a:lnTo>
                <a:lnTo>
                  <a:pt x="1349795" y="112662"/>
                </a:lnTo>
                <a:lnTo>
                  <a:pt x="1361642" y="134214"/>
                </a:lnTo>
                <a:lnTo>
                  <a:pt x="1366241" y="159440"/>
                </a:lnTo>
                <a:lnTo>
                  <a:pt x="1387502" y="159440"/>
                </a:lnTo>
                <a:lnTo>
                  <a:pt x="1385658" y="139837"/>
                </a:lnTo>
                <a:lnTo>
                  <a:pt x="1371234" y="105791"/>
                </a:lnTo>
                <a:lnTo>
                  <a:pt x="1356241" y="91997"/>
                </a:lnTo>
                <a:close/>
              </a:path>
              <a:path w="2906395" h="273050">
                <a:moveTo>
                  <a:pt x="1475441" y="97494"/>
                </a:moveTo>
                <a:lnTo>
                  <a:pt x="1452353" y="97494"/>
                </a:lnTo>
                <a:lnTo>
                  <a:pt x="1452353" y="226883"/>
                </a:lnTo>
                <a:lnTo>
                  <a:pt x="1454283" y="247131"/>
                </a:lnTo>
                <a:lnTo>
                  <a:pt x="1461195" y="260232"/>
                </a:lnTo>
                <a:lnTo>
                  <a:pt x="1473947" y="267287"/>
                </a:lnTo>
                <a:lnTo>
                  <a:pt x="1493399" y="269394"/>
                </a:lnTo>
                <a:lnTo>
                  <a:pt x="1500362" y="269394"/>
                </a:lnTo>
                <a:lnTo>
                  <a:pt x="1506959" y="268661"/>
                </a:lnTo>
                <a:lnTo>
                  <a:pt x="1513922" y="268661"/>
                </a:lnTo>
                <a:lnTo>
                  <a:pt x="1513922" y="249971"/>
                </a:lnTo>
                <a:lnTo>
                  <a:pt x="1494132" y="249971"/>
                </a:lnTo>
                <a:lnTo>
                  <a:pt x="1484254" y="247726"/>
                </a:lnTo>
                <a:lnTo>
                  <a:pt x="1478602" y="242733"/>
                </a:lnTo>
                <a:lnTo>
                  <a:pt x="1476043" y="235128"/>
                </a:lnTo>
                <a:lnTo>
                  <a:pt x="1475551" y="226883"/>
                </a:lnTo>
                <a:lnTo>
                  <a:pt x="1475441" y="97494"/>
                </a:lnTo>
                <a:close/>
              </a:path>
              <a:path w="2906395" h="273050">
                <a:moveTo>
                  <a:pt x="1513922" y="248872"/>
                </a:moveTo>
                <a:lnTo>
                  <a:pt x="1507325" y="249604"/>
                </a:lnTo>
                <a:lnTo>
                  <a:pt x="1500729" y="249971"/>
                </a:lnTo>
                <a:lnTo>
                  <a:pt x="1513922" y="249971"/>
                </a:lnTo>
                <a:lnTo>
                  <a:pt x="1513922" y="248872"/>
                </a:lnTo>
                <a:close/>
              </a:path>
              <a:path w="2906395" h="273050">
                <a:moveTo>
                  <a:pt x="1513922" y="78070"/>
                </a:moveTo>
                <a:lnTo>
                  <a:pt x="1419359" y="78070"/>
                </a:lnTo>
                <a:lnTo>
                  <a:pt x="1419359" y="97494"/>
                </a:lnTo>
                <a:lnTo>
                  <a:pt x="1513922" y="97494"/>
                </a:lnTo>
                <a:lnTo>
                  <a:pt x="1513922" y="78070"/>
                </a:lnTo>
                <a:close/>
              </a:path>
              <a:path w="2906395" h="273050">
                <a:moveTo>
                  <a:pt x="1475441" y="21266"/>
                </a:moveTo>
                <a:lnTo>
                  <a:pt x="1452353" y="21266"/>
                </a:lnTo>
                <a:lnTo>
                  <a:pt x="1452353" y="78070"/>
                </a:lnTo>
                <a:lnTo>
                  <a:pt x="1475441" y="78070"/>
                </a:lnTo>
                <a:lnTo>
                  <a:pt x="1475441" y="21266"/>
                </a:lnTo>
                <a:close/>
              </a:path>
              <a:path w="2906395" h="273050">
                <a:moveTo>
                  <a:pt x="1701916" y="181062"/>
                </a:moveTo>
                <a:lnTo>
                  <a:pt x="1676996" y="181062"/>
                </a:lnTo>
                <a:lnTo>
                  <a:pt x="1683371" y="222286"/>
                </a:lnTo>
                <a:lnTo>
                  <a:pt x="1704899" y="250794"/>
                </a:lnTo>
                <a:lnTo>
                  <a:pt x="1738590" y="267344"/>
                </a:lnTo>
                <a:lnTo>
                  <a:pt x="1781453" y="272693"/>
                </a:lnTo>
                <a:lnTo>
                  <a:pt x="1836208" y="263535"/>
                </a:lnTo>
                <a:lnTo>
                  <a:pt x="1853121" y="251437"/>
                </a:lnTo>
                <a:lnTo>
                  <a:pt x="1787317" y="251437"/>
                </a:lnTo>
                <a:lnTo>
                  <a:pt x="1753721" y="248018"/>
                </a:lnTo>
                <a:lnTo>
                  <a:pt x="1726342" y="236456"/>
                </a:lnTo>
                <a:lnTo>
                  <a:pt x="1708101" y="214790"/>
                </a:lnTo>
                <a:lnTo>
                  <a:pt x="1701916" y="181062"/>
                </a:lnTo>
                <a:close/>
              </a:path>
              <a:path w="2906395" h="273050">
                <a:moveTo>
                  <a:pt x="1775589" y="0"/>
                </a:moveTo>
                <a:lnTo>
                  <a:pt x="1730420" y="7903"/>
                </a:lnTo>
                <a:lnTo>
                  <a:pt x="1702880" y="27216"/>
                </a:lnTo>
                <a:lnTo>
                  <a:pt x="1689153" y="51339"/>
                </a:lnTo>
                <a:lnTo>
                  <a:pt x="1685425" y="73673"/>
                </a:lnTo>
                <a:lnTo>
                  <a:pt x="1690316" y="99603"/>
                </a:lnTo>
                <a:lnTo>
                  <a:pt x="1703387" y="117564"/>
                </a:lnTo>
                <a:lnTo>
                  <a:pt x="1722230" y="129341"/>
                </a:lnTo>
                <a:lnTo>
                  <a:pt x="1744439" y="136718"/>
                </a:lnTo>
                <a:lnTo>
                  <a:pt x="1802719" y="151011"/>
                </a:lnTo>
                <a:lnTo>
                  <a:pt x="1821341" y="156697"/>
                </a:lnTo>
                <a:lnTo>
                  <a:pt x="1838726" y="165716"/>
                </a:lnTo>
                <a:lnTo>
                  <a:pt x="1851576" y="179201"/>
                </a:lnTo>
                <a:lnTo>
                  <a:pt x="1856592" y="198287"/>
                </a:lnTo>
                <a:lnTo>
                  <a:pt x="1849635" y="222675"/>
                </a:lnTo>
                <a:lnTo>
                  <a:pt x="1832266" y="239158"/>
                </a:lnTo>
                <a:lnTo>
                  <a:pt x="1809741" y="248493"/>
                </a:lnTo>
                <a:lnTo>
                  <a:pt x="1787317" y="251437"/>
                </a:lnTo>
                <a:lnTo>
                  <a:pt x="1853121" y="251437"/>
                </a:lnTo>
                <a:lnTo>
                  <a:pt x="1866257" y="242041"/>
                </a:lnTo>
                <a:lnTo>
                  <a:pt x="1878919" y="217179"/>
                </a:lnTo>
                <a:lnTo>
                  <a:pt x="1881513" y="197920"/>
                </a:lnTo>
                <a:lnTo>
                  <a:pt x="1876124" y="170457"/>
                </a:lnTo>
                <a:lnTo>
                  <a:pt x="1861494" y="151102"/>
                </a:lnTo>
                <a:lnTo>
                  <a:pt x="1839923" y="137932"/>
                </a:lnTo>
                <a:lnTo>
                  <a:pt x="1813714" y="129022"/>
                </a:lnTo>
                <a:lnTo>
                  <a:pt x="1749936" y="113253"/>
                </a:lnTo>
                <a:lnTo>
                  <a:pt x="1734784" y="108299"/>
                </a:lnTo>
                <a:lnTo>
                  <a:pt x="1722175" y="100563"/>
                </a:lnTo>
                <a:lnTo>
                  <a:pt x="1713551" y="89185"/>
                </a:lnTo>
                <a:lnTo>
                  <a:pt x="1710356" y="73306"/>
                </a:lnTo>
                <a:lnTo>
                  <a:pt x="1715813" y="48786"/>
                </a:lnTo>
                <a:lnTo>
                  <a:pt x="1730375" y="32718"/>
                </a:lnTo>
                <a:lnTo>
                  <a:pt x="1751327" y="23934"/>
                </a:lnTo>
                <a:lnTo>
                  <a:pt x="1775956" y="21266"/>
                </a:lnTo>
                <a:lnTo>
                  <a:pt x="1844027" y="21266"/>
                </a:lnTo>
                <a:lnTo>
                  <a:pt x="1843489" y="20619"/>
                </a:lnTo>
                <a:lnTo>
                  <a:pt x="1812564" y="5189"/>
                </a:lnTo>
                <a:lnTo>
                  <a:pt x="1775589" y="0"/>
                </a:lnTo>
                <a:close/>
              </a:path>
              <a:path w="2906395" h="273050">
                <a:moveTo>
                  <a:pt x="1844027" y="21266"/>
                </a:moveTo>
                <a:lnTo>
                  <a:pt x="1775956" y="21266"/>
                </a:lnTo>
                <a:lnTo>
                  <a:pt x="1802538" y="25039"/>
                </a:lnTo>
                <a:lnTo>
                  <a:pt x="1825028" y="36337"/>
                </a:lnTo>
                <a:lnTo>
                  <a:pt x="1840851" y="55125"/>
                </a:lnTo>
                <a:lnTo>
                  <a:pt x="1847430" y="81369"/>
                </a:lnTo>
                <a:lnTo>
                  <a:pt x="1872351" y="81369"/>
                </a:lnTo>
                <a:lnTo>
                  <a:pt x="1864655" y="46082"/>
                </a:lnTo>
                <a:lnTo>
                  <a:pt x="1844027" y="21266"/>
                </a:lnTo>
                <a:close/>
              </a:path>
              <a:path w="2906395" h="273050">
                <a:moveTo>
                  <a:pt x="1971646" y="97494"/>
                </a:moveTo>
                <a:lnTo>
                  <a:pt x="1948558" y="97494"/>
                </a:lnTo>
                <a:lnTo>
                  <a:pt x="1948558" y="226883"/>
                </a:lnTo>
                <a:lnTo>
                  <a:pt x="1950488" y="247131"/>
                </a:lnTo>
                <a:lnTo>
                  <a:pt x="1957401" y="260232"/>
                </a:lnTo>
                <a:lnTo>
                  <a:pt x="1970156" y="267287"/>
                </a:lnTo>
                <a:lnTo>
                  <a:pt x="1989614" y="269394"/>
                </a:lnTo>
                <a:lnTo>
                  <a:pt x="1996577" y="269394"/>
                </a:lnTo>
                <a:lnTo>
                  <a:pt x="2003174" y="268661"/>
                </a:lnTo>
                <a:lnTo>
                  <a:pt x="2010137" y="268661"/>
                </a:lnTo>
                <a:lnTo>
                  <a:pt x="2010137" y="249971"/>
                </a:lnTo>
                <a:lnTo>
                  <a:pt x="1990347" y="249971"/>
                </a:lnTo>
                <a:lnTo>
                  <a:pt x="1980463" y="247726"/>
                </a:lnTo>
                <a:lnTo>
                  <a:pt x="1974808" y="242733"/>
                </a:lnTo>
                <a:lnTo>
                  <a:pt x="1972248" y="235128"/>
                </a:lnTo>
                <a:lnTo>
                  <a:pt x="1971756" y="226883"/>
                </a:lnTo>
                <a:lnTo>
                  <a:pt x="1971646" y="97494"/>
                </a:lnTo>
                <a:close/>
              </a:path>
              <a:path w="2906395" h="273050">
                <a:moveTo>
                  <a:pt x="2010137" y="248872"/>
                </a:moveTo>
                <a:lnTo>
                  <a:pt x="2003541" y="249604"/>
                </a:lnTo>
                <a:lnTo>
                  <a:pt x="1996944" y="249971"/>
                </a:lnTo>
                <a:lnTo>
                  <a:pt x="2010137" y="249971"/>
                </a:lnTo>
                <a:lnTo>
                  <a:pt x="2010137" y="248872"/>
                </a:lnTo>
                <a:close/>
              </a:path>
              <a:path w="2906395" h="273050">
                <a:moveTo>
                  <a:pt x="2010137" y="78070"/>
                </a:moveTo>
                <a:lnTo>
                  <a:pt x="1915575" y="78070"/>
                </a:lnTo>
                <a:lnTo>
                  <a:pt x="1915575" y="97494"/>
                </a:lnTo>
                <a:lnTo>
                  <a:pt x="2010137" y="97494"/>
                </a:lnTo>
                <a:lnTo>
                  <a:pt x="2010137" y="78070"/>
                </a:lnTo>
                <a:close/>
              </a:path>
              <a:path w="2906395" h="273050">
                <a:moveTo>
                  <a:pt x="1971646" y="21266"/>
                </a:moveTo>
                <a:lnTo>
                  <a:pt x="1948558" y="21266"/>
                </a:lnTo>
                <a:lnTo>
                  <a:pt x="1948558" y="78070"/>
                </a:lnTo>
                <a:lnTo>
                  <a:pt x="1971646" y="78070"/>
                </a:lnTo>
                <a:lnTo>
                  <a:pt x="1971646" y="21266"/>
                </a:lnTo>
                <a:close/>
              </a:path>
              <a:path w="2906395" h="273050">
                <a:moveTo>
                  <a:pt x="2190455" y="91997"/>
                </a:moveTo>
                <a:lnTo>
                  <a:pt x="2133264" y="91997"/>
                </a:lnTo>
                <a:lnTo>
                  <a:pt x="2152442" y="93686"/>
                </a:lnTo>
                <a:lnTo>
                  <a:pt x="2168181" y="99740"/>
                </a:lnTo>
                <a:lnTo>
                  <a:pt x="2178833" y="111636"/>
                </a:lnTo>
                <a:lnTo>
                  <a:pt x="2182750" y="130854"/>
                </a:lnTo>
                <a:lnTo>
                  <a:pt x="2180791" y="143366"/>
                </a:lnTo>
                <a:lnTo>
                  <a:pt x="2175054" y="150690"/>
                </a:lnTo>
                <a:lnTo>
                  <a:pt x="2165743" y="154509"/>
                </a:lnTo>
                <a:lnTo>
                  <a:pt x="2153065" y="156508"/>
                </a:lnTo>
                <a:lnTo>
                  <a:pt x="2116170" y="161015"/>
                </a:lnTo>
                <a:lnTo>
                  <a:pt x="2083608" y="169199"/>
                </a:lnTo>
                <a:lnTo>
                  <a:pt x="2060392" y="186249"/>
                </a:lnTo>
                <a:lnTo>
                  <a:pt x="2051539" y="217354"/>
                </a:lnTo>
                <a:lnTo>
                  <a:pt x="2056550" y="242080"/>
                </a:lnTo>
                <a:lnTo>
                  <a:pt x="2070184" y="259316"/>
                </a:lnTo>
                <a:lnTo>
                  <a:pt x="2090346" y="269406"/>
                </a:lnTo>
                <a:lnTo>
                  <a:pt x="2114940" y="272693"/>
                </a:lnTo>
                <a:lnTo>
                  <a:pt x="2138750" y="270133"/>
                </a:lnTo>
                <a:lnTo>
                  <a:pt x="2156957" y="262660"/>
                </a:lnTo>
                <a:lnTo>
                  <a:pt x="2168175" y="253269"/>
                </a:lnTo>
                <a:lnTo>
                  <a:pt x="2116773" y="253269"/>
                </a:lnTo>
                <a:lnTo>
                  <a:pt x="2101066" y="250675"/>
                </a:lnTo>
                <a:lnTo>
                  <a:pt x="2087592" y="243236"/>
                </a:lnTo>
                <a:lnTo>
                  <a:pt x="2078172" y="231465"/>
                </a:lnTo>
                <a:lnTo>
                  <a:pt x="2074627" y="215878"/>
                </a:lnTo>
                <a:lnTo>
                  <a:pt x="2082856" y="194427"/>
                </a:lnTo>
                <a:lnTo>
                  <a:pt x="2103901" y="182803"/>
                </a:lnTo>
                <a:lnTo>
                  <a:pt x="2132301" y="176813"/>
                </a:lnTo>
                <a:lnTo>
                  <a:pt x="2162593" y="172267"/>
                </a:lnTo>
                <a:lnTo>
                  <a:pt x="2179085" y="169335"/>
                </a:lnTo>
                <a:lnTo>
                  <a:pt x="2182017" y="163837"/>
                </a:lnTo>
                <a:lnTo>
                  <a:pt x="2205838" y="163837"/>
                </a:lnTo>
                <a:lnTo>
                  <a:pt x="2205838" y="133420"/>
                </a:lnTo>
                <a:lnTo>
                  <a:pt x="2199648" y="102572"/>
                </a:lnTo>
                <a:lnTo>
                  <a:pt x="2190455" y="91997"/>
                </a:lnTo>
                <a:close/>
              </a:path>
              <a:path w="2906395" h="273050">
                <a:moveTo>
                  <a:pt x="2205838" y="234212"/>
                </a:moveTo>
                <a:lnTo>
                  <a:pt x="2184582" y="234212"/>
                </a:lnTo>
                <a:lnTo>
                  <a:pt x="2185423" y="246306"/>
                </a:lnTo>
                <a:lnTo>
                  <a:pt x="2185542" y="247772"/>
                </a:lnTo>
                <a:lnTo>
                  <a:pt x="2189346" y="258125"/>
                </a:lnTo>
                <a:lnTo>
                  <a:pt x="2197569" y="264825"/>
                </a:lnTo>
                <a:lnTo>
                  <a:pt x="2211702" y="267196"/>
                </a:lnTo>
                <a:lnTo>
                  <a:pt x="2217932" y="267196"/>
                </a:lnTo>
                <a:lnTo>
                  <a:pt x="2221597" y="266829"/>
                </a:lnTo>
                <a:lnTo>
                  <a:pt x="2226728" y="265730"/>
                </a:lnTo>
                <a:lnTo>
                  <a:pt x="2226728" y="247772"/>
                </a:lnTo>
                <a:lnTo>
                  <a:pt x="2210236" y="247772"/>
                </a:lnTo>
                <a:lnTo>
                  <a:pt x="2205838" y="242641"/>
                </a:lnTo>
                <a:lnTo>
                  <a:pt x="2205838" y="234212"/>
                </a:lnTo>
                <a:close/>
              </a:path>
              <a:path w="2906395" h="273050">
                <a:moveTo>
                  <a:pt x="2205838" y="163837"/>
                </a:moveTo>
                <a:lnTo>
                  <a:pt x="2182750" y="163837"/>
                </a:lnTo>
                <a:lnTo>
                  <a:pt x="2182637" y="194427"/>
                </a:lnTo>
                <a:lnTo>
                  <a:pt x="2177544" y="218787"/>
                </a:lnTo>
                <a:lnTo>
                  <a:pt x="2163096" y="237463"/>
                </a:lnTo>
                <a:lnTo>
                  <a:pt x="2141980" y="249198"/>
                </a:lnTo>
                <a:lnTo>
                  <a:pt x="2116773" y="253269"/>
                </a:lnTo>
                <a:lnTo>
                  <a:pt x="2168175" y="253269"/>
                </a:lnTo>
                <a:lnTo>
                  <a:pt x="2171383" y="250584"/>
                </a:lnTo>
                <a:lnTo>
                  <a:pt x="2183849" y="234212"/>
                </a:lnTo>
                <a:lnTo>
                  <a:pt x="2205838" y="234212"/>
                </a:lnTo>
                <a:lnTo>
                  <a:pt x="2205838" y="163837"/>
                </a:lnTo>
                <a:close/>
              </a:path>
              <a:path w="2906395" h="273050">
                <a:moveTo>
                  <a:pt x="2226728" y="246306"/>
                </a:moveTo>
                <a:lnTo>
                  <a:pt x="2224895" y="247039"/>
                </a:lnTo>
                <a:lnTo>
                  <a:pt x="2221963" y="247772"/>
                </a:lnTo>
                <a:lnTo>
                  <a:pt x="2226728" y="247772"/>
                </a:lnTo>
                <a:lnTo>
                  <a:pt x="2226728" y="246306"/>
                </a:lnTo>
                <a:close/>
              </a:path>
              <a:path w="2906395" h="273050">
                <a:moveTo>
                  <a:pt x="2136196" y="72573"/>
                </a:moveTo>
                <a:lnTo>
                  <a:pt x="2106294" y="76244"/>
                </a:lnTo>
                <a:lnTo>
                  <a:pt x="2082507" y="87646"/>
                </a:lnTo>
                <a:lnTo>
                  <a:pt x="2066416" y="107365"/>
                </a:lnTo>
                <a:lnTo>
                  <a:pt x="2059602" y="135985"/>
                </a:lnTo>
                <a:lnTo>
                  <a:pt x="2082690" y="135985"/>
                </a:lnTo>
                <a:lnTo>
                  <a:pt x="2086882" y="116120"/>
                </a:lnTo>
                <a:lnTo>
                  <a:pt x="2097532" y="102443"/>
                </a:lnTo>
                <a:lnTo>
                  <a:pt x="2113406" y="94539"/>
                </a:lnTo>
                <a:lnTo>
                  <a:pt x="2133264" y="91997"/>
                </a:lnTo>
                <a:lnTo>
                  <a:pt x="2190455" y="91997"/>
                </a:lnTo>
                <a:lnTo>
                  <a:pt x="2183527" y="84027"/>
                </a:lnTo>
                <a:lnTo>
                  <a:pt x="2161152" y="74967"/>
                </a:lnTo>
                <a:lnTo>
                  <a:pt x="2136196" y="72573"/>
                </a:lnTo>
                <a:close/>
              </a:path>
              <a:path w="2906395" h="273050">
                <a:moveTo>
                  <a:pt x="2291584" y="78070"/>
                </a:moveTo>
                <a:lnTo>
                  <a:pt x="2270328" y="78070"/>
                </a:lnTo>
                <a:lnTo>
                  <a:pt x="2270328" y="267196"/>
                </a:lnTo>
                <a:lnTo>
                  <a:pt x="2293417" y="267196"/>
                </a:lnTo>
                <a:lnTo>
                  <a:pt x="2293417" y="166403"/>
                </a:lnTo>
                <a:lnTo>
                  <a:pt x="2298536" y="138955"/>
                </a:lnTo>
                <a:lnTo>
                  <a:pt x="2309359" y="122425"/>
                </a:lnTo>
                <a:lnTo>
                  <a:pt x="2291584" y="122425"/>
                </a:lnTo>
                <a:lnTo>
                  <a:pt x="2291584" y="78070"/>
                </a:lnTo>
                <a:close/>
              </a:path>
              <a:path w="2906395" h="273050">
                <a:moveTo>
                  <a:pt x="2363781" y="75505"/>
                </a:moveTo>
                <a:lnTo>
                  <a:pt x="2339885" y="77939"/>
                </a:lnTo>
                <a:lnTo>
                  <a:pt x="2319666" y="87005"/>
                </a:lnTo>
                <a:lnTo>
                  <a:pt x="2303638" y="102051"/>
                </a:lnTo>
                <a:lnTo>
                  <a:pt x="2292317" y="122425"/>
                </a:lnTo>
                <a:lnTo>
                  <a:pt x="2309359" y="122425"/>
                </a:lnTo>
                <a:lnTo>
                  <a:pt x="2312932" y="116968"/>
                </a:lnTo>
                <a:lnTo>
                  <a:pt x="2335161" y="102747"/>
                </a:lnTo>
                <a:lnTo>
                  <a:pt x="2363781" y="98593"/>
                </a:lnTo>
                <a:lnTo>
                  <a:pt x="2363781" y="75505"/>
                </a:lnTo>
                <a:close/>
              </a:path>
              <a:path w="2906395" h="273050">
                <a:moveTo>
                  <a:pt x="2440731" y="97494"/>
                </a:moveTo>
                <a:lnTo>
                  <a:pt x="2417643" y="97494"/>
                </a:lnTo>
                <a:lnTo>
                  <a:pt x="2417643" y="226883"/>
                </a:lnTo>
                <a:lnTo>
                  <a:pt x="2419573" y="247131"/>
                </a:lnTo>
                <a:lnTo>
                  <a:pt x="2426486" y="260232"/>
                </a:lnTo>
                <a:lnTo>
                  <a:pt x="2439241" y="267287"/>
                </a:lnTo>
                <a:lnTo>
                  <a:pt x="2458700" y="269394"/>
                </a:lnTo>
                <a:lnTo>
                  <a:pt x="2465663" y="269394"/>
                </a:lnTo>
                <a:lnTo>
                  <a:pt x="2472259" y="268661"/>
                </a:lnTo>
                <a:lnTo>
                  <a:pt x="2479222" y="268661"/>
                </a:lnTo>
                <a:lnTo>
                  <a:pt x="2479222" y="249971"/>
                </a:lnTo>
                <a:lnTo>
                  <a:pt x="2459432" y="249971"/>
                </a:lnTo>
                <a:lnTo>
                  <a:pt x="2449549" y="247726"/>
                </a:lnTo>
                <a:lnTo>
                  <a:pt x="2443894" y="242733"/>
                </a:lnTo>
                <a:lnTo>
                  <a:pt x="2441333" y="235128"/>
                </a:lnTo>
                <a:lnTo>
                  <a:pt x="2440841" y="226883"/>
                </a:lnTo>
                <a:lnTo>
                  <a:pt x="2440731" y="97494"/>
                </a:lnTo>
                <a:close/>
              </a:path>
              <a:path w="2906395" h="273050">
                <a:moveTo>
                  <a:pt x="2479222" y="248872"/>
                </a:moveTo>
                <a:lnTo>
                  <a:pt x="2472626" y="249604"/>
                </a:lnTo>
                <a:lnTo>
                  <a:pt x="2466029" y="249971"/>
                </a:lnTo>
                <a:lnTo>
                  <a:pt x="2479222" y="249971"/>
                </a:lnTo>
                <a:lnTo>
                  <a:pt x="2479222" y="248872"/>
                </a:lnTo>
                <a:close/>
              </a:path>
              <a:path w="2906395" h="273050">
                <a:moveTo>
                  <a:pt x="2479222" y="78070"/>
                </a:moveTo>
                <a:lnTo>
                  <a:pt x="2384660" y="78070"/>
                </a:lnTo>
                <a:lnTo>
                  <a:pt x="2384660" y="97494"/>
                </a:lnTo>
                <a:lnTo>
                  <a:pt x="2479222" y="97494"/>
                </a:lnTo>
                <a:lnTo>
                  <a:pt x="2479222" y="78070"/>
                </a:lnTo>
                <a:close/>
              </a:path>
              <a:path w="2906395" h="273050">
                <a:moveTo>
                  <a:pt x="2440731" y="21266"/>
                </a:moveTo>
                <a:lnTo>
                  <a:pt x="2417643" y="21266"/>
                </a:lnTo>
                <a:lnTo>
                  <a:pt x="2417643" y="78070"/>
                </a:lnTo>
                <a:lnTo>
                  <a:pt x="2440731" y="78070"/>
                </a:lnTo>
                <a:lnTo>
                  <a:pt x="2440731" y="21266"/>
                </a:lnTo>
                <a:close/>
              </a:path>
              <a:path w="2906395" h="273050">
                <a:moveTo>
                  <a:pt x="2606747" y="72573"/>
                </a:moveTo>
                <a:lnTo>
                  <a:pt x="2568049" y="81199"/>
                </a:lnTo>
                <a:lnTo>
                  <a:pt x="2541514" y="103913"/>
                </a:lnTo>
                <a:lnTo>
                  <a:pt x="2526248" y="135972"/>
                </a:lnTo>
                <a:lnTo>
                  <a:pt x="2521357" y="172633"/>
                </a:lnTo>
                <a:lnTo>
                  <a:pt x="2526248" y="210999"/>
                </a:lnTo>
                <a:lnTo>
                  <a:pt x="2541514" y="242869"/>
                </a:lnTo>
                <a:lnTo>
                  <a:pt x="2568049" y="264636"/>
                </a:lnTo>
                <a:lnTo>
                  <a:pt x="2606747" y="272693"/>
                </a:lnTo>
                <a:lnTo>
                  <a:pt x="2638345" y="268129"/>
                </a:lnTo>
                <a:lnTo>
                  <a:pt x="2662141" y="254871"/>
                </a:lnTo>
                <a:lnTo>
                  <a:pt x="2663398" y="253269"/>
                </a:lnTo>
                <a:lnTo>
                  <a:pt x="2606747" y="253269"/>
                </a:lnTo>
                <a:lnTo>
                  <a:pt x="2578357" y="246385"/>
                </a:lnTo>
                <a:lnTo>
                  <a:pt x="2559105" y="228710"/>
                </a:lnTo>
                <a:lnTo>
                  <a:pt x="2548099" y="204713"/>
                </a:lnTo>
                <a:lnTo>
                  <a:pt x="2544446" y="178863"/>
                </a:lnTo>
                <a:lnTo>
                  <a:pt x="2689949" y="178863"/>
                </a:lnTo>
                <a:lnTo>
                  <a:pt x="2688122" y="159440"/>
                </a:lnTo>
                <a:lnTo>
                  <a:pt x="2544446" y="159440"/>
                </a:lnTo>
                <a:lnTo>
                  <a:pt x="2550418" y="134368"/>
                </a:lnTo>
                <a:lnTo>
                  <a:pt x="2562815" y="112800"/>
                </a:lnTo>
                <a:lnTo>
                  <a:pt x="2581603" y="97690"/>
                </a:lnTo>
                <a:lnTo>
                  <a:pt x="2606747" y="91997"/>
                </a:lnTo>
                <a:lnTo>
                  <a:pt x="2656858" y="91997"/>
                </a:lnTo>
                <a:lnTo>
                  <a:pt x="2645675" y="81708"/>
                </a:lnTo>
                <a:lnTo>
                  <a:pt x="2606747" y="72573"/>
                </a:lnTo>
                <a:close/>
              </a:path>
              <a:path w="2906395" h="273050">
                <a:moveTo>
                  <a:pt x="2689216" y="204883"/>
                </a:moveTo>
                <a:lnTo>
                  <a:pt x="2666128" y="204883"/>
                </a:lnTo>
                <a:lnTo>
                  <a:pt x="2658500" y="224508"/>
                </a:lnTo>
                <a:lnTo>
                  <a:pt x="2646336" y="239800"/>
                </a:lnTo>
                <a:lnTo>
                  <a:pt x="2629223" y="249730"/>
                </a:lnTo>
                <a:lnTo>
                  <a:pt x="2606747" y="253269"/>
                </a:lnTo>
                <a:lnTo>
                  <a:pt x="2663398" y="253269"/>
                </a:lnTo>
                <a:lnTo>
                  <a:pt x="2678857" y="233572"/>
                </a:lnTo>
                <a:lnTo>
                  <a:pt x="2689216" y="204883"/>
                </a:lnTo>
                <a:close/>
              </a:path>
              <a:path w="2906395" h="273050">
                <a:moveTo>
                  <a:pt x="2656858" y="91997"/>
                </a:moveTo>
                <a:lnTo>
                  <a:pt x="2606747" y="91997"/>
                </a:lnTo>
                <a:lnTo>
                  <a:pt x="2631760" y="97639"/>
                </a:lnTo>
                <a:lnTo>
                  <a:pt x="2650414" y="112662"/>
                </a:lnTo>
                <a:lnTo>
                  <a:pt x="2662262" y="134214"/>
                </a:lnTo>
                <a:lnTo>
                  <a:pt x="2666861" y="159440"/>
                </a:lnTo>
                <a:lnTo>
                  <a:pt x="2688122" y="159440"/>
                </a:lnTo>
                <a:lnTo>
                  <a:pt x="2686278" y="139837"/>
                </a:lnTo>
                <a:lnTo>
                  <a:pt x="2671853" y="105791"/>
                </a:lnTo>
                <a:lnTo>
                  <a:pt x="2656858" y="91997"/>
                </a:lnTo>
                <a:close/>
              </a:path>
              <a:path w="2906395" h="273050">
                <a:moveTo>
                  <a:pt x="2816374" y="72573"/>
                </a:moveTo>
                <a:lnTo>
                  <a:pt x="2778816" y="80683"/>
                </a:lnTo>
                <a:lnTo>
                  <a:pt x="2752286" y="102538"/>
                </a:lnTo>
                <a:lnTo>
                  <a:pt x="2736545" y="134426"/>
                </a:lnTo>
                <a:lnTo>
                  <a:pt x="2731351" y="172633"/>
                </a:lnTo>
                <a:lnTo>
                  <a:pt x="2736545" y="210845"/>
                </a:lnTo>
                <a:lnTo>
                  <a:pt x="2752286" y="242732"/>
                </a:lnTo>
                <a:lnTo>
                  <a:pt x="2778816" y="264584"/>
                </a:lnTo>
                <a:lnTo>
                  <a:pt x="2816374" y="272693"/>
                </a:lnTo>
                <a:lnTo>
                  <a:pt x="2837121" y="269675"/>
                </a:lnTo>
                <a:lnTo>
                  <a:pt x="2856697" y="261194"/>
                </a:lnTo>
                <a:lnTo>
                  <a:pt x="2866554" y="253269"/>
                </a:lnTo>
                <a:lnTo>
                  <a:pt x="2816374" y="253269"/>
                </a:lnTo>
                <a:lnTo>
                  <a:pt x="2788144" y="246184"/>
                </a:lnTo>
                <a:lnTo>
                  <a:pt x="2768915" y="227656"/>
                </a:lnTo>
                <a:lnTo>
                  <a:pt x="2757932" y="201776"/>
                </a:lnTo>
                <a:lnTo>
                  <a:pt x="2754439" y="172633"/>
                </a:lnTo>
                <a:lnTo>
                  <a:pt x="2757932" y="143490"/>
                </a:lnTo>
                <a:lnTo>
                  <a:pt x="2768915" y="117610"/>
                </a:lnTo>
                <a:lnTo>
                  <a:pt x="2788144" y="99082"/>
                </a:lnTo>
                <a:lnTo>
                  <a:pt x="2816374" y="91997"/>
                </a:lnTo>
                <a:lnTo>
                  <a:pt x="2866662" y="91997"/>
                </a:lnTo>
                <a:lnTo>
                  <a:pt x="2856055" y="83110"/>
                </a:lnTo>
                <a:lnTo>
                  <a:pt x="2837144" y="75230"/>
                </a:lnTo>
                <a:lnTo>
                  <a:pt x="2816374" y="72573"/>
                </a:lnTo>
                <a:close/>
              </a:path>
              <a:path w="2906395" h="273050">
                <a:moveTo>
                  <a:pt x="2905806" y="231280"/>
                </a:moveTo>
                <a:lnTo>
                  <a:pt x="2884550" y="231280"/>
                </a:lnTo>
                <a:lnTo>
                  <a:pt x="2884550" y="267196"/>
                </a:lnTo>
                <a:lnTo>
                  <a:pt x="2905806" y="267196"/>
                </a:lnTo>
                <a:lnTo>
                  <a:pt x="2905806" y="231280"/>
                </a:lnTo>
                <a:close/>
              </a:path>
              <a:path w="2906395" h="273050">
                <a:moveTo>
                  <a:pt x="2866662" y="91997"/>
                </a:moveTo>
                <a:lnTo>
                  <a:pt x="2816374" y="91997"/>
                </a:lnTo>
                <a:lnTo>
                  <a:pt x="2847463" y="99082"/>
                </a:lnTo>
                <a:lnTo>
                  <a:pt x="2867966" y="117610"/>
                </a:lnTo>
                <a:lnTo>
                  <a:pt x="2879259" y="143490"/>
                </a:lnTo>
                <a:lnTo>
                  <a:pt x="2882718" y="172633"/>
                </a:lnTo>
                <a:lnTo>
                  <a:pt x="2879259" y="201776"/>
                </a:lnTo>
                <a:lnTo>
                  <a:pt x="2867966" y="227656"/>
                </a:lnTo>
                <a:lnTo>
                  <a:pt x="2847463" y="246184"/>
                </a:lnTo>
                <a:lnTo>
                  <a:pt x="2816374" y="253269"/>
                </a:lnTo>
                <a:lnTo>
                  <a:pt x="2866554" y="253269"/>
                </a:lnTo>
                <a:lnTo>
                  <a:pt x="2872972" y="248110"/>
                </a:lnTo>
                <a:lnTo>
                  <a:pt x="2883817" y="231280"/>
                </a:lnTo>
                <a:lnTo>
                  <a:pt x="2905806" y="231280"/>
                </a:lnTo>
                <a:lnTo>
                  <a:pt x="2905806" y="113986"/>
                </a:lnTo>
                <a:lnTo>
                  <a:pt x="2881985" y="113986"/>
                </a:lnTo>
                <a:lnTo>
                  <a:pt x="2871529" y="96074"/>
                </a:lnTo>
                <a:lnTo>
                  <a:pt x="2866662" y="91997"/>
                </a:lnTo>
                <a:close/>
              </a:path>
              <a:path w="2906395" h="273050">
                <a:moveTo>
                  <a:pt x="2905806" y="5497"/>
                </a:moveTo>
                <a:lnTo>
                  <a:pt x="2882718" y="5497"/>
                </a:lnTo>
                <a:lnTo>
                  <a:pt x="2882718" y="113986"/>
                </a:lnTo>
                <a:lnTo>
                  <a:pt x="2905806" y="113986"/>
                </a:lnTo>
                <a:lnTo>
                  <a:pt x="2905806" y="5497"/>
                </a:lnTo>
                <a:close/>
              </a:path>
            </a:pathLst>
          </a:custGeom>
          <a:solidFill>
            <a:srgbClr val="FFFFFF"/>
          </a:solidFill>
        </p:spPr>
        <p:txBody>
          <a:bodyPr wrap="square" lIns="0" tIns="0" rIns="0" bIns="0" rtlCol="0"/>
          <a:lstStyle/>
          <a:p>
            <a:pPr defTabSz="685800" eaLnBrk="1" fontAlgn="auto" hangingPunct="1">
              <a:spcBef>
                <a:spcPts val="0"/>
              </a:spcBef>
              <a:spcAft>
                <a:spcPts val="0"/>
              </a:spcAft>
              <a:defRPr/>
            </a:pPr>
            <a:endParaRPr sz="819">
              <a:solidFill>
                <a:prstClr val="black"/>
              </a:solidFill>
              <a:latin typeface="Calibri" panose="020F0502020204030204"/>
            </a:endParaRPr>
          </a:p>
        </p:txBody>
      </p:sp>
      <p:sp>
        <p:nvSpPr>
          <p:cNvPr id="74" name="TextBox 73">
            <a:extLst>
              <a:ext uri="{FF2B5EF4-FFF2-40B4-BE49-F238E27FC236}">
                <a16:creationId xmlns:a16="http://schemas.microsoft.com/office/drawing/2014/main" id="{D49BB62C-B28C-4EC5-9CA6-207A21AC4E61}"/>
              </a:ext>
            </a:extLst>
          </p:cNvPr>
          <p:cNvSpPr txBox="1"/>
          <p:nvPr/>
        </p:nvSpPr>
        <p:spPr>
          <a:xfrm>
            <a:off x="2674506" y="2689180"/>
            <a:ext cx="1454244" cy="507831"/>
          </a:xfrm>
          <a:prstGeom prst="rect">
            <a:avLst/>
          </a:prstGeom>
          <a:noFill/>
        </p:spPr>
        <p:txBody>
          <a:bodyPr wrap="none" rtlCol="0">
            <a:spAutoFit/>
          </a:bodyPr>
          <a:lstStyle/>
          <a:p>
            <a:r>
              <a:rPr lang="en-US" sz="2700" b="1" dirty="0">
                <a:solidFill>
                  <a:schemeClr val="accent1">
                    <a:lumMod val="50000"/>
                  </a:schemeClr>
                </a:solidFill>
              </a:rPr>
              <a:t>ETHICS</a:t>
            </a:r>
          </a:p>
        </p:txBody>
      </p:sp>
    </p:spTree>
    <p:extLst>
      <p:ext uri="{BB962C8B-B14F-4D97-AF65-F5344CB8AC3E}">
        <p14:creationId xmlns:p14="http://schemas.microsoft.com/office/powerpoint/2010/main" val="2475245945"/>
      </p:ext>
    </p:extLst>
  </p:cSld>
  <p:clrMapOvr>
    <a:masterClrMapping/>
  </p:clrMapOvr>
  <p:transition spd="med">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AEBEC"/>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 name="object 4"/>
          <p:cNvSpPr/>
          <p:nvPr/>
        </p:nvSpPr>
        <p:spPr>
          <a:xfrm>
            <a:off x="321" y="857250"/>
            <a:ext cx="121584" cy="97903"/>
          </a:xfrm>
          <a:custGeom>
            <a:avLst/>
            <a:gdLst/>
            <a:ahLst/>
            <a:cxnLst/>
            <a:rect l="l" t="t" r="r" b="b"/>
            <a:pathLst>
              <a:path w="267335" h="215265">
                <a:moveTo>
                  <a:pt x="267007" y="0"/>
                </a:moveTo>
                <a:lnTo>
                  <a:pt x="0" y="0"/>
                </a:lnTo>
                <a:lnTo>
                  <a:pt x="0" y="214653"/>
                </a:lnTo>
                <a:lnTo>
                  <a:pt x="267007" y="214653"/>
                </a:lnTo>
                <a:lnTo>
                  <a:pt x="267007" y="0"/>
                </a:lnTo>
                <a:close/>
              </a:path>
            </a:pathLst>
          </a:custGeom>
          <a:solidFill>
            <a:srgbClr val="EBEBE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 name="object 5"/>
          <p:cNvSpPr/>
          <p:nvPr/>
        </p:nvSpPr>
        <p:spPr>
          <a:xfrm>
            <a:off x="620378" y="1351271"/>
            <a:ext cx="5130135" cy="282077"/>
          </a:xfrm>
          <a:prstGeom prst="rect">
            <a:avLst/>
          </a:prstGeom>
          <a:blipFill>
            <a:blip r:embed="rId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 name="object 6"/>
          <p:cNvSpPr/>
          <p:nvPr/>
        </p:nvSpPr>
        <p:spPr>
          <a:xfrm>
            <a:off x="585448" y="1952535"/>
            <a:ext cx="8161019" cy="154022"/>
          </a:xfrm>
          <a:prstGeom prst="rect">
            <a:avLst/>
          </a:prstGeom>
          <a:blipFill>
            <a:blip r:embed="rId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 name="object 7"/>
          <p:cNvSpPr/>
          <p:nvPr/>
        </p:nvSpPr>
        <p:spPr>
          <a:xfrm>
            <a:off x="577781" y="2132163"/>
            <a:ext cx="8310822" cy="155356"/>
          </a:xfrm>
          <a:prstGeom prst="rect">
            <a:avLst/>
          </a:prstGeom>
          <a:blipFill>
            <a:blip r:embed="rId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8" name="object 8"/>
          <p:cNvSpPr/>
          <p:nvPr/>
        </p:nvSpPr>
        <p:spPr>
          <a:xfrm>
            <a:off x="577782" y="2314458"/>
            <a:ext cx="2567941" cy="152023"/>
          </a:xfrm>
          <a:prstGeom prst="rect">
            <a:avLst/>
          </a:prstGeom>
          <a:blipFill>
            <a:blip r:embed="rId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9" name="object 9"/>
          <p:cNvSpPr/>
          <p:nvPr/>
        </p:nvSpPr>
        <p:spPr>
          <a:xfrm>
            <a:off x="577948" y="2659263"/>
            <a:ext cx="2050751" cy="124688"/>
          </a:xfrm>
          <a:prstGeom prst="rect">
            <a:avLst/>
          </a:prstGeom>
          <a:blipFill>
            <a:blip r:embed="rId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0" name="object 10"/>
          <p:cNvSpPr/>
          <p:nvPr/>
        </p:nvSpPr>
        <p:spPr>
          <a:xfrm>
            <a:off x="1266652" y="3278740"/>
            <a:ext cx="2159924" cy="2888"/>
          </a:xfrm>
          <a:custGeom>
            <a:avLst/>
            <a:gdLst/>
            <a:ahLst/>
            <a:cxnLst/>
            <a:rect l="l" t="t" r="r" b="b"/>
            <a:pathLst>
              <a:path w="4749165" h="6350">
                <a:moveTo>
                  <a:pt x="0" y="6282"/>
                </a:moveTo>
                <a:lnTo>
                  <a:pt x="4748996" y="6282"/>
                </a:lnTo>
                <a:lnTo>
                  <a:pt x="4748996" y="0"/>
                </a:lnTo>
                <a:lnTo>
                  <a:pt x="0" y="0"/>
                </a:lnTo>
                <a:lnTo>
                  <a:pt x="0" y="6282"/>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1" name="object 11"/>
          <p:cNvSpPr/>
          <p:nvPr/>
        </p:nvSpPr>
        <p:spPr>
          <a:xfrm>
            <a:off x="1266652" y="3821561"/>
            <a:ext cx="2159924" cy="1803546"/>
          </a:xfrm>
          <a:custGeom>
            <a:avLst/>
            <a:gdLst/>
            <a:ahLst/>
            <a:cxnLst/>
            <a:rect l="l" t="t" r="r" b="b"/>
            <a:pathLst>
              <a:path w="4749165" h="3965575">
                <a:moveTo>
                  <a:pt x="0" y="3965523"/>
                </a:moveTo>
                <a:lnTo>
                  <a:pt x="4748996" y="3965523"/>
                </a:lnTo>
                <a:lnTo>
                  <a:pt x="4748996" y="0"/>
                </a:lnTo>
                <a:lnTo>
                  <a:pt x="0" y="0"/>
                </a:lnTo>
                <a:lnTo>
                  <a:pt x="0" y="3965523"/>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2" name="object 12"/>
          <p:cNvSpPr/>
          <p:nvPr/>
        </p:nvSpPr>
        <p:spPr>
          <a:xfrm>
            <a:off x="5914549" y="3821560"/>
            <a:ext cx="2159924" cy="1810478"/>
          </a:xfrm>
          <a:custGeom>
            <a:avLst/>
            <a:gdLst/>
            <a:ahLst/>
            <a:cxnLst/>
            <a:rect l="l" t="t" r="r" b="b"/>
            <a:pathLst>
              <a:path w="4749165" h="3980815">
                <a:moveTo>
                  <a:pt x="0" y="3980496"/>
                </a:moveTo>
                <a:lnTo>
                  <a:pt x="4748996" y="3980496"/>
                </a:lnTo>
                <a:lnTo>
                  <a:pt x="4748996" y="0"/>
                </a:lnTo>
                <a:lnTo>
                  <a:pt x="0" y="0"/>
                </a:lnTo>
                <a:lnTo>
                  <a:pt x="0" y="3980496"/>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3" name="object 13"/>
          <p:cNvSpPr/>
          <p:nvPr/>
        </p:nvSpPr>
        <p:spPr>
          <a:xfrm>
            <a:off x="3590589" y="3278740"/>
            <a:ext cx="2159924" cy="2888"/>
          </a:xfrm>
          <a:custGeom>
            <a:avLst/>
            <a:gdLst/>
            <a:ahLst/>
            <a:cxnLst/>
            <a:rect l="l" t="t" r="r" b="b"/>
            <a:pathLst>
              <a:path w="4749165" h="6350">
                <a:moveTo>
                  <a:pt x="0" y="6282"/>
                </a:moveTo>
                <a:lnTo>
                  <a:pt x="4748996" y="6282"/>
                </a:lnTo>
                <a:lnTo>
                  <a:pt x="4748996" y="0"/>
                </a:lnTo>
                <a:lnTo>
                  <a:pt x="0" y="0"/>
                </a:lnTo>
                <a:lnTo>
                  <a:pt x="0" y="6282"/>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4" name="object 14"/>
          <p:cNvSpPr/>
          <p:nvPr/>
        </p:nvSpPr>
        <p:spPr>
          <a:xfrm>
            <a:off x="3590589" y="3821561"/>
            <a:ext cx="2159924" cy="1803546"/>
          </a:xfrm>
          <a:custGeom>
            <a:avLst/>
            <a:gdLst/>
            <a:ahLst/>
            <a:cxnLst/>
            <a:rect l="l" t="t" r="r" b="b"/>
            <a:pathLst>
              <a:path w="4749165" h="3965575">
                <a:moveTo>
                  <a:pt x="0" y="3965523"/>
                </a:moveTo>
                <a:lnTo>
                  <a:pt x="4748996" y="3965523"/>
                </a:lnTo>
                <a:lnTo>
                  <a:pt x="4748996" y="0"/>
                </a:lnTo>
                <a:lnTo>
                  <a:pt x="0" y="0"/>
                </a:lnTo>
                <a:lnTo>
                  <a:pt x="0" y="3965523"/>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5" name="object 15"/>
          <p:cNvSpPr/>
          <p:nvPr/>
        </p:nvSpPr>
        <p:spPr>
          <a:xfrm>
            <a:off x="1266652" y="3281597"/>
            <a:ext cx="2159924" cy="540053"/>
          </a:xfrm>
          <a:custGeom>
            <a:avLst/>
            <a:gdLst/>
            <a:ahLst/>
            <a:cxnLst/>
            <a:rect l="l" t="t" r="r" b="b"/>
            <a:pathLst>
              <a:path w="4749165" h="1187450">
                <a:moveTo>
                  <a:pt x="0" y="1187251"/>
                </a:moveTo>
                <a:lnTo>
                  <a:pt x="4748996" y="1187251"/>
                </a:lnTo>
                <a:lnTo>
                  <a:pt x="4748996" y="0"/>
                </a:lnTo>
                <a:lnTo>
                  <a:pt x="0" y="0"/>
                </a:lnTo>
                <a:lnTo>
                  <a:pt x="0" y="1187251"/>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6" name="object 16"/>
          <p:cNvSpPr/>
          <p:nvPr/>
        </p:nvSpPr>
        <p:spPr>
          <a:xfrm>
            <a:off x="5914549" y="3281597"/>
            <a:ext cx="2159924" cy="540053"/>
          </a:xfrm>
          <a:custGeom>
            <a:avLst/>
            <a:gdLst/>
            <a:ahLst/>
            <a:cxnLst/>
            <a:rect l="l" t="t" r="r" b="b"/>
            <a:pathLst>
              <a:path w="4749165" h="1187450">
                <a:moveTo>
                  <a:pt x="0" y="1187251"/>
                </a:moveTo>
                <a:lnTo>
                  <a:pt x="4748996" y="1187251"/>
                </a:lnTo>
                <a:lnTo>
                  <a:pt x="4748996" y="0"/>
                </a:lnTo>
                <a:lnTo>
                  <a:pt x="0" y="0"/>
                </a:lnTo>
                <a:lnTo>
                  <a:pt x="0" y="1187251"/>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7" name="object 17"/>
          <p:cNvSpPr/>
          <p:nvPr/>
        </p:nvSpPr>
        <p:spPr>
          <a:xfrm>
            <a:off x="3590589" y="3281597"/>
            <a:ext cx="2159924" cy="540053"/>
          </a:xfrm>
          <a:custGeom>
            <a:avLst/>
            <a:gdLst/>
            <a:ahLst/>
            <a:cxnLst/>
            <a:rect l="l" t="t" r="r" b="b"/>
            <a:pathLst>
              <a:path w="4749165" h="1187450">
                <a:moveTo>
                  <a:pt x="0" y="1187251"/>
                </a:moveTo>
                <a:lnTo>
                  <a:pt x="4748996" y="1187251"/>
                </a:lnTo>
                <a:lnTo>
                  <a:pt x="4748996" y="0"/>
                </a:lnTo>
                <a:lnTo>
                  <a:pt x="0" y="0"/>
                </a:lnTo>
                <a:lnTo>
                  <a:pt x="0" y="1187251"/>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8" name="object 18"/>
          <p:cNvSpPr/>
          <p:nvPr/>
        </p:nvSpPr>
        <p:spPr>
          <a:xfrm>
            <a:off x="1768113" y="3600815"/>
            <a:ext cx="1159030" cy="113049"/>
          </a:xfrm>
          <a:prstGeom prst="rect">
            <a:avLst/>
          </a:prstGeom>
          <a:blipFill>
            <a:blip r:embed="rId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9" name="object 19"/>
          <p:cNvSpPr/>
          <p:nvPr/>
        </p:nvSpPr>
        <p:spPr>
          <a:xfrm>
            <a:off x="6341835" y="3600820"/>
            <a:ext cx="1303529" cy="114782"/>
          </a:xfrm>
          <a:prstGeom prst="rect">
            <a:avLst/>
          </a:prstGeom>
          <a:blipFill>
            <a:blip r:embed="rId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0" name="object 20"/>
          <p:cNvSpPr/>
          <p:nvPr/>
        </p:nvSpPr>
        <p:spPr>
          <a:xfrm>
            <a:off x="3931770" y="3600815"/>
            <a:ext cx="1472657" cy="113049"/>
          </a:xfrm>
          <a:prstGeom prst="rect">
            <a:avLst/>
          </a:prstGeom>
          <a:blipFill>
            <a:blip r:embed="rId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1" name="object 21"/>
          <p:cNvSpPr/>
          <p:nvPr/>
        </p:nvSpPr>
        <p:spPr>
          <a:xfrm>
            <a:off x="2014694" y="2882110"/>
            <a:ext cx="663947" cy="663947"/>
          </a:xfrm>
          <a:custGeom>
            <a:avLst/>
            <a:gdLst/>
            <a:ahLst/>
            <a:cxnLst/>
            <a:rect l="l" t="t" r="r" b="b"/>
            <a:pathLst>
              <a:path w="1459864" h="1459864">
                <a:moveTo>
                  <a:pt x="729726" y="0"/>
                </a:moveTo>
                <a:lnTo>
                  <a:pt x="681747" y="1552"/>
                </a:lnTo>
                <a:lnTo>
                  <a:pt x="634596" y="6144"/>
                </a:lnTo>
                <a:lnTo>
                  <a:pt x="588370" y="13680"/>
                </a:lnTo>
                <a:lnTo>
                  <a:pt x="543165" y="24065"/>
                </a:lnTo>
                <a:lnTo>
                  <a:pt x="499077" y="37201"/>
                </a:lnTo>
                <a:lnTo>
                  <a:pt x="456203" y="52992"/>
                </a:lnTo>
                <a:lnTo>
                  <a:pt x="414637" y="71343"/>
                </a:lnTo>
                <a:lnTo>
                  <a:pt x="374478" y="92158"/>
                </a:lnTo>
                <a:lnTo>
                  <a:pt x="335820" y="115340"/>
                </a:lnTo>
                <a:lnTo>
                  <a:pt x="298760" y="140792"/>
                </a:lnTo>
                <a:lnTo>
                  <a:pt x="263394" y="168420"/>
                </a:lnTo>
                <a:lnTo>
                  <a:pt x="229819" y="198126"/>
                </a:lnTo>
                <a:lnTo>
                  <a:pt x="198130" y="229815"/>
                </a:lnTo>
                <a:lnTo>
                  <a:pt x="168423" y="263390"/>
                </a:lnTo>
                <a:lnTo>
                  <a:pt x="140795" y="298756"/>
                </a:lnTo>
                <a:lnTo>
                  <a:pt x="115342" y="335815"/>
                </a:lnTo>
                <a:lnTo>
                  <a:pt x="92160" y="374473"/>
                </a:lnTo>
                <a:lnTo>
                  <a:pt x="71345" y="414633"/>
                </a:lnTo>
                <a:lnTo>
                  <a:pt x="52994" y="456198"/>
                </a:lnTo>
                <a:lnTo>
                  <a:pt x="37202" y="499073"/>
                </a:lnTo>
                <a:lnTo>
                  <a:pt x="24065" y="543161"/>
                </a:lnTo>
                <a:lnTo>
                  <a:pt x="13681" y="588367"/>
                </a:lnTo>
                <a:lnTo>
                  <a:pt x="6144" y="634594"/>
                </a:lnTo>
                <a:lnTo>
                  <a:pt x="1552" y="681745"/>
                </a:lnTo>
                <a:lnTo>
                  <a:pt x="0" y="729726"/>
                </a:lnTo>
                <a:lnTo>
                  <a:pt x="1552" y="777704"/>
                </a:lnTo>
                <a:lnTo>
                  <a:pt x="6144" y="824854"/>
                </a:lnTo>
                <a:lnTo>
                  <a:pt x="13681" y="871079"/>
                </a:lnTo>
                <a:lnTo>
                  <a:pt x="24065" y="916283"/>
                </a:lnTo>
                <a:lnTo>
                  <a:pt x="37202" y="960370"/>
                </a:lnTo>
                <a:lnTo>
                  <a:pt x="52994" y="1003244"/>
                </a:lnTo>
                <a:lnTo>
                  <a:pt x="71345" y="1044808"/>
                </a:lnTo>
                <a:lnTo>
                  <a:pt x="92160" y="1084967"/>
                </a:lnTo>
                <a:lnTo>
                  <a:pt x="115342" y="1123624"/>
                </a:lnTo>
                <a:lnTo>
                  <a:pt x="140795" y="1160683"/>
                </a:lnTo>
                <a:lnTo>
                  <a:pt x="168423" y="1196049"/>
                </a:lnTo>
                <a:lnTo>
                  <a:pt x="198130" y="1229624"/>
                </a:lnTo>
                <a:lnTo>
                  <a:pt x="229819" y="1261313"/>
                </a:lnTo>
                <a:lnTo>
                  <a:pt x="263394" y="1291019"/>
                </a:lnTo>
                <a:lnTo>
                  <a:pt x="298760" y="1318647"/>
                </a:lnTo>
                <a:lnTo>
                  <a:pt x="335820" y="1344100"/>
                </a:lnTo>
                <a:lnTo>
                  <a:pt x="374478" y="1367282"/>
                </a:lnTo>
                <a:lnTo>
                  <a:pt x="414637" y="1388096"/>
                </a:lnTo>
                <a:lnTo>
                  <a:pt x="456203" y="1406448"/>
                </a:lnTo>
                <a:lnTo>
                  <a:pt x="499077" y="1422240"/>
                </a:lnTo>
                <a:lnTo>
                  <a:pt x="543165" y="1435376"/>
                </a:lnTo>
                <a:lnTo>
                  <a:pt x="588370" y="1445761"/>
                </a:lnTo>
                <a:lnTo>
                  <a:pt x="634596" y="1453297"/>
                </a:lnTo>
                <a:lnTo>
                  <a:pt x="681747" y="1457890"/>
                </a:lnTo>
                <a:lnTo>
                  <a:pt x="729726" y="1459442"/>
                </a:lnTo>
                <a:lnTo>
                  <a:pt x="777705" y="1457890"/>
                </a:lnTo>
                <a:lnTo>
                  <a:pt x="824856" y="1453297"/>
                </a:lnTo>
                <a:lnTo>
                  <a:pt x="871082" y="1445761"/>
                </a:lnTo>
                <a:lnTo>
                  <a:pt x="916287" y="1435376"/>
                </a:lnTo>
                <a:lnTo>
                  <a:pt x="960375" y="1422240"/>
                </a:lnTo>
                <a:lnTo>
                  <a:pt x="1003249" y="1406448"/>
                </a:lnTo>
                <a:lnTo>
                  <a:pt x="1044815" y="1388096"/>
                </a:lnTo>
                <a:lnTo>
                  <a:pt x="1084974" y="1367282"/>
                </a:lnTo>
                <a:lnTo>
                  <a:pt x="1123632" y="1344100"/>
                </a:lnTo>
                <a:lnTo>
                  <a:pt x="1160692" y="1318647"/>
                </a:lnTo>
                <a:lnTo>
                  <a:pt x="1196057" y="1291019"/>
                </a:lnTo>
                <a:lnTo>
                  <a:pt x="1229633" y="1261313"/>
                </a:lnTo>
                <a:lnTo>
                  <a:pt x="1261322" y="1229624"/>
                </a:lnTo>
                <a:lnTo>
                  <a:pt x="1291029" y="1196049"/>
                </a:lnTo>
                <a:lnTo>
                  <a:pt x="1318657" y="1160683"/>
                </a:lnTo>
                <a:lnTo>
                  <a:pt x="1344110" y="1123624"/>
                </a:lnTo>
                <a:lnTo>
                  <a:pt x="1367292" y="1084967"/>
                </a:lnTo>
                <a:lnTo>
                  <a:pt x="1388107" y="1044808"/>
                </a:lnTo>
                <a:lnTo>
                  <a:pt x="1406458" y="1003244"/>
                </a:lnTo>
                <a:lnTo>
                  <a:pt x="1422250" y="960370"/>
                </a:lnTo>
                <a:lnTo>
                  <a:pt x="1435387" y="916283"/>
                </a:lnTo>
                <a:lnTo>
                  <a:pt x="1445771" y="871079"/>
                </a:lnTo>
                <a:lnTo>
                  <a:pt x="1453308" y="824854"/>
                </a:lnTo>
                <a:lnTo>
                  <a:pt x="1457900" y="777704"/>
                </a:lnTo>
                <a:lnTo>
                  <a:pt x="1459452" y="729726"/>
                </a:lnTo>
                <a:lnTo>
                  <a:pt x="1457900" y="681745"/>
                </a:lnTo>
                <a:lnTo>
                  <a:pt x="1453308" y="634594"/>
                </a:lnTo>
                <a:lnTo>
                  <a:pt x="1445771" y="588367"/>
                </a:lnTo>
                <a:lnTo>
                  <a:pt x="1435387" y="543161"/>
                </a:lnTo>
                <a:lnTo>
                  <a:pt x="1422250" y="499073"/>
                </a:lnTo>
                <a:lnTo>
                  <a:pt x="1406458" y="456198"/>
                </a:lnTo>
                <a:lnTo>
                  <a:pt x="1388107" y="414633"/>
                </a:lnTo>
                <a:lnTo>
                  <a:pt x="1367292" y="374473"/>
                </a:lnTo>
                <a:lnTo>
                  <a:pt x="1344110" y="335815"/>
                </a:lnTo>
                <a:lnTo>
                  <a:pt x="1318657" y="298756"/>
                </a:lnTo>
                <a:lnTo>
                  <a:pt x="1291029" y="263390"/>
                </a:lnTo>
                <a:lnTo>
                  <a:pt x="1261322" y="229815"/>
                </a:lnTo>
                <a:lnTo>
                  <a:pt x="1229633" y="198126"/>
                </a:lnTo>
                <a:lnTo>
                  <a:pt x="1196057" y="168420"/>
                </a:lnTo>
                <a:lnTo>
                  <a:pt x="1160692" y="140792"/>
                </a:lnTo>
                <a:lnTo>
                  <a:pt x="1123632" y="115340"/>
                </a:lnTo>
                <a:lnTo>
                  <a:pt x="1084974" y="92158"/>
                </a:lnTo>
                <a:lnTo>
                  <a:pt x="1044815" y="71343"/>
                </a:lnTo>
                <a:lnTo>
                  <a:pt x="1003249" y="52992"/>
                </a:lnTo>
                <a:lnTo>
                  <a:pt x="960375" y="37201"/>
                </a:lnTo>
                <a:lnTo>
                  <a:pt x="916287" y="24065"/>
                </a:lnTo>
                <a:lnTo>
                  <a:pt x="871082" y="13680"/>
                </a:lnTo>
                <a:lnTo>
                  <a:pt x="824856" y="6144"/>
                </a:lnTo>
                <a:lnTo>
                  <a:pt x="777705" y="1552"/>
                </a:lnTo>
                <a:lnTo>
                  <a:pt x="729726"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2" name="object 22"/>
          <p:cNvSpPr/>
          <p:nvPr/>
        </p:nvSpPr>
        <p:spPr>
          <a:xfrm>
            <a:off x="2078459" y="2947074"/>
            <a:ext cx="536299" cy="533988"/>
          </a:xfrm>
          <a:custGeom>
            <a:avLst/>
            <a:gdLst/>
            <a:ahLst/>
            <a:cxnLst/>
            <a:rect l="l" t="t" r="r" b="b"/>
            <a:pathLst>
              <a:path w="1179195" h="1174114">
                <a:moveTo>
                  <a:pt x="589521" y="0"/>
                </a:moveTo>
                <a:lnTo>
                  <a:pt x="541171" y="1945"/>
                </a:lnTo>
                <a:lnTo>
                  <a:pt x="493898" y="7681"/>
                </a:lnTo>
                <a:lnTo>
                  <a:pt x="447853" y="17056"/>
                </a:lnTo>
                <a:lnTo>
                  <a:pt x="403187" y="29919"/>
                </a:lnTo>
                <a:lnTo>
                  <a:pt x="360053" y="46120"/>
                </a:lnTo>
                <a:lnTo>
                  <a:pt x="318603" y="65506"/>
                </a:lnTo>
                <a:lnTo>
                  <a:pt x="278987" y="87928"/>
                </a:lnTo>
                <a:lnTo>
                  <a:pt x="241358" y="113234"/>
                </a:lnTo>
                <a:lnTo>
                  <a:pt x="205867" y="141273"/>
                </a:lnTo>
                <a:lnTo>
                  <a:pt x="172667" y="171893"/>
                </a:lnTo>
                <a:lnTo>
                  <a:pt x="141908" y="204945"/>
                </a:lnTo>
                <a:lnTo>
                  <a:pt x="113743" y="240277"/>
                </a:lnTo>
                <a:lnTo>
                  <a:pt x="88324" y="277737"/>
                </a:lnTo>
                <a:lnTo>
                  <a:pt x="65801" y="317176"/>
                </a:lnTo>
                <a:lnTo>
                  <a:pt x="46327" y="358441"/>
                </a:lnTo>
                <a:lnTo>
                  <a:pt x="30054" y="401382"/>
                </a:lnTo>
                <a:lnTo>
                  <a:pt x="17133" y="445847"/>
                </a:lnTo>
                <a:lnTo>
                  <a:pt x="7715" y="491687"/>
                </a:lnTo>
                <a:lnTo>
                  <a:pt x="1954" y="538749"/>
                </a:lnTo>
                <a:lnTo>
                  <a:pt x="0" y="586882"/>
                </a:lnTo>
                <a:lnTo>
                  <a:pt x="1954" y="635014"/>
                </a:lnTo>
                <a:lnTo>
                  <a:pt x="7715" y="682075"/>
                </a:lnTo>
                <a:lnTo>
                  <a:pt x="17133" y="727913"/>
                </a:lnTo>
                <a:lnTo>
                  <a:pt x="30054" y="772377"/>
                </a:lnTo>
                <a:lnTo>
                  <a:pt x="46327" y="815317"/>
                </a:lnTo>
                <a:lnTo>
                  <a:pt x="65801" y="856582"/>
                </a:lnTo>
                <a:lnTo>
                  <a:pt x="88324" y="896019"/>
                </a:lnTo>
                <a:lnTo>
                  <a:pt x="113743" y="933479"/>
                </a:lnTo>
                <a:lnTo>
                  <a:pt x="141908" y="968810"/>
                </a:lnTo>
                <a:lnTo>
                  <a:pt x="172667" y="1001862"/>
                </a:lnTo>
                <a:lnTo>
                  <a:pt x="205867" y="1032482"/>
                </a:lnTo>
                <a:lnTo>
                  <a:pt x="241358" y="1060521"/>
                </a:lnTo>
                <a:lnTo>
                  <a:pt x="278987" y="1085826"/>
                </a:lnTo>
                <a:lnTo>
                  <a:pt x="318603" y="1108248"/>
                </a:lnTo>
                <a:lnTo>
                  <a:pt x="360053" y="1127634"/>
                </a:lnTo>
                <a:lnTo>
                  <a:pt x="403187" y="1143835"/>
                </a:lnTo>
                <a:lnTo>
                  <a:pt x="447853" y="1156698"/>
                </a:lnTo>
                <a:lnTo>
                  <a:pt x="493898" y="1166073"/>
                </a:lnTo>
                <a:lnTo>
                  <a:pt x="541171" y="1171809"/>
                </a:lnTo>
                <a:lnTo>
                  <a:pt x="589521" y="1173754"/>
                </a:lnTo>
                <a:lnTo>
                  <a:pt x="637870" y="1171809"/>
                </a:lnTo>
                <a:lnTo>
                  <a:pt x="685144" y="1166073"/>
                </a:lnTo>
                <a:lnTo>
                  <a:pt x="731189" y="1156698"/>
                </a:lnTo>
                <a:lnTo>
                  <a:pt x="775854" y="1143835"/>
                </a:lnTo>
                <a:lnTo>
                  <a:pt x="818988" y="1127634"/>
                </a:lnTo>
                <a:lnTo>
                  <a:pt x="860439" y="1108248"/>
                </a:lnTo>
                <a:lnTo>
                  <a:pt x="900055" y="1085826"/>
                </a:lnTo>
                <a:lnTo>
                  <a:pt x="937684" y="1060521"/>
                </a:lnTo>
                <a:lnTo>
                  <a:pt x="973174" y="1032482"/>
                </a:lnTo>
                <a:lnTo>
                  <a:pt x="1006375" y="1001862"/>
                </a:lnTo>
                <a:lnTo>
                  <a:pt x="1037133" y="968810"/>
                </a:lnTo>
                <a:lnTo>
                  <a:pt x="1065298" y="933479"/>
                </a:lnTo>
                <a:lnTo>
                  <a:pt x="1090718" y="896019"/>
                </a:lnTo>
                <a:lnTo>
                  <a:pt x="1113240" y="856582"/>
                </a:lnTo>
                <a:lnTo>
                  <a:pt x="1132714" y="815317"/>
                </a:lnTo>
                <a:lnTo>
                  <a:pt x="1148988" y="772377"/>
                </a:lnTo>
                <a:lnTo>
                  <a:pt x="1161909" y="727913"/>
                </a:lnTo>
                <a:lnTo>
                  <a:pt x="1171326" y="682075"/>
                </a:lnTo>
                <a:lnTo>
                  <a:pt x="1177088" y="635014"/>
                </a:lnTo>
                <a:lnTo>
                  <a:pt x="1179042" y="586882"/>
                </a:lnTo>
                <a:lnTo>
                  <a:pt x="1177088" y="538749"/>
                </a:lnTo>
                <a:lnTo>
                  <a:pt x="1171326" y="491687"/>
                </a:lnTo>
                <a:lnTo>
                  <a:pt x="1161909" y="445847"/>
                </a:lnTo>
                <a:lnTo>
                  <a:pt x="1148988" y="401382"/>
                </a:lnTo>
                <a:lnTo>
                  <a:pt x="1132714" y="358441"/>
                </a:lnTo>
                <a:lnTo>
                  <a:pt x="1113240" y="317176"/>
                </a:lnTo>
                <a:lnTo>
                  <a:pt x="1090718" y="277737"/>
                </a:lnTo>
                <a:lnTo>
                  <a:pt x="1065298" y="240277"/>
                </a:lnTo>
                <a:lnTo>
                  <a:pt x="1037133" y="204945"/>
                </a:lnTo>
                <a:lnTo>
                  <a:pt x="1006375" y="171893"/>
                </a:lnTo>
                <a:lnTo>
                  <a:pt x="973174" y="141273"/>
                </a:lnTo>
                <a:lnTo>
                  <a:pt x="937684" y="113234"/>
                </a:lnTo>
                <a:lnTo>
                  <a:pt x="900055" y="87928"/>
                </a:lnTo>
                <a:lnTo>
                  <a:pt x="860439" y="65506"/>
                </a:lnTo>
                <a:lnTo>
                  <a:pt x="818988" y="46120"/>
                </a:lnTo>
                <a:lnTo>
                  <a:pt x="775854" y="29919"/>
                </a:lnTo>
                <a:lnTo>
                  <a:pt x="731189" y="17056"/>
                </a:lnTo>
                <a:lnTo>
                  <a:pt x="685144" y="7681"/>
                </a:lnTo>
                <a:lnTo>
                  <a:pt x="637870" y="1945"/>
                </a:lnTo>
                <a:lnTo>
                  <a:pt x="589521"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3" name="object 23"/>
          <p:cNvSpPr/>
          <p:nvPr/>
        </p:nvSpPr>
        <p:spPr>
          <a:xfrm>
            <a:off x="2154058" y="3020787"/>
            <a:ext cx="385257" cy="383525"/>
          </a:xfrm>
          <a:custGeom>
            <a:avLst/>
            <a:gdLst/>
            <a:ahLst/>
            <a:cxnLst/>
            <a:rect l="l" t="t" r="r" b="b"/>
            <a:pathLst>
              <a:path w="847089" h="843279">
                <a:moveTo>
                  <a:pt x="423296" y="0"/>
                </a:moveTo>
                <a:lnTo>
                  <a:pt x="373932" y="2835"/>
                </a:lnTo>
                <a:lnTo>
                  <a:pt x="326240" y="11129"/>
                </a:lnTo>
                <a:lnTo>
                  <a:pt x="280538" y="24566"/>
                </a:lnTo>
                <a:lnTo>
                  <a:pt x="237144" y="42830"/>
                </a:lnTo>
                <a:lnTo>
                  <a:pt x="196375" y="65605"/>
                </a:lnTo>
                <a:lnTo>
                  <a:pt x="158548" y="92575"/>
                </a:lnTo>
                <a:lnTo>
                  <a:pt x="123983" y="123422"/>
                </a:lnTo>
                <a:lnTo>
                  <a:pt x="92995" y="157832"/>
                </a:lnTo>
                <a:lnTo>
                  <a:pt x="65903" y="195488"/>
                </a:lnTo>
                <a:lnTo>
                  <a:pt x="43025" y="236074"/>
                </a:lnTo>
                <a:lnTo>
                  <a:pt x="24678" y="279273"/>
                </a:lnTo>
                <a:lnTo>
                  <a:pt x="11179" y="324769"/>
                </a:lnTo>
                <a:lnTo>
                  <a:pt x="2847" y="372247"/>
                </a:lnTo>
                <a:lnTo>
                  <a:pt x="0" y="421390"/>
                </a:lnTo>
                <a:lnTo>
                  <a:pt x="2847" y="470533"/>
                </a:lnTo>
                <a:lnTo>
                  <a:pt x="11179" y="518010"/>
                </a:lnTo>
                <a:lnTo>
                  <a:pt x="24678" y="563507"/>
                </a:lnTo>
                <a:lnTo>
                  <a:pt x="43025" y="606706"/>
                </a:lnTo>
                <a:lnTo>
                  <a:pt x="65903" y="647291"/>
                </a:lnTo>
                <a:lnTo>
                  <a:pt x="92995" y="684947"/>
                </a:lnTo>
                <a:lnTo>
                  <a:pt x="123983" y="719357"/>
                </a:lnTo>
                <a:lnTo>
                  <a:pt x="158548" y="750205"/>
                </a:lnTo>
                <a:lnTo>
                  <a:pt x="196375" y="777174"/>
                </a:lnTo>
                <a:lnTo>
                  <a:pt x="237144" y="799949"/>
                </a:lnTo>
                <a:lnTo>
                  <a:pt x="280538" y="818213"/>
                </a:lnTo>
                <a:lnTo>
                  <a:pt x="326240" y="831651"/>
                </a:lnTo>
                <a:lnTo>
                  <a:pt x="373932" y="839945"/>
                </a:lnTo>
                <a:lnTo>
                  <a:pt x="423296" y="842780"/>
                </a:lnTo>
                <a:lnTo>
                  <a:pt x="472659" y="839945"/>
                </a:lnTo>
                <a:lnTo>
                  <a:pt x="520351" y="831651"/>
                </a:lnTo>
                <a:lnTo>
                  <a:pt x="566053" y="818213"/>
                </a:lnTo>
                <a:lnTo>
                  <a:pt x="609447" y="799949"/>
                </a:lnTo>
                <a:lnTo>
                  <a:pt x="650216" y="777174"/>
                </a:lnTo>
                <a:lnTo>
                  <a:pt x="688043" y="750205"/>
                </a:lnTo>
                <a:lnTo>
                  <a:pt x="722608" y="719357"/>
                </a:lnTo>
                <a:lnTo>
                  <a:pt x="753596" y="684947"/>
                </a:lnTo>
                <a:lnTo>
                  <a:pt x="780688" y="647291"/>
                </a:lnTo>
                <a:lnTo>
                  <a:pt x="803566" y="606706"/>
                </a:lnTo>
                <a:lnTo>
                  <a:pt x="821913" y="563507"/>
                </a:lnTo>
                <a:lnTo>
                  <a:pt x="835412" y="518010"/>
                </a:lnTo>
                <a:lnTo>
                  <a:pt x="843744" y="470533"/>
                </a:lnTo>
                <a:lnTo>
                  <a:pt x="846592" y="421390"/>
                </a:lnTo>
                <a:lnTo>
                  <a:pt x="843744" y="372247"/>
                </a:lnTo>
                <a:lnTo>
                  <a:pt x="835412" y="324769"/>
                </a:lnTo>
                <a:lnTo>
                  <a:pt x="821913" y="279273"/>
                </a:lnTo>
                <a:lnTo>
                  <a:pt x="803566" y="236074"/>
                </a:lnTo>
                <a:lnTo>
                  <a:pt x="780688" y="195488"/>
                </a:lnTo>
                <a:lnTo>
                  <a:pt x="753596" y="157832"/>
                </a:lnTo>
                <a:lnTo>
                  <a:pt x="722608" y="123422"/>
                </a:lnTo>
                <a:lnTo>
                  <a:pt x="688043" y="92575"/>
                </a:lnTo>
                <a:lnTo>
                  <a:pt x="650216" y="65605"/>
                </a:lnTo>
                <a:lnTo>
                  <a:pt x="609447" y="42830"/>
                </a:lnTo>
                <a:lnTo>
                  <a:pt x="566053" y="24566"/>
                </a:lnTo>
                <a:lnTo>
                  <a:pt x="520351" y="11129"/>
                </a:lnTo>
                <a:lnTo>
                  <a:pt x="472659" y="2835"/>
                </a:lnTo>
                <a:lnTo>
                  <a:pt x="423296"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4" name="object 24"/>
          <p:cNvSpPr/>
          <p:nvPr/>
        </p:nvSpPr>
        <p:spPr>
          <a:xfrm>
            <a:off x="6662586" y="2887828"/>
            <a:ext cx="663760" cy="663755"/>
          </a:xfrm>
          <a:prstGeom prst="rect">
            <a:avLst/>
          </a:prstGeom>
          <a:blipFill>
            <a:blip r:embed="rId1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5" name="object 25"/>
          <p:cNvSpPr/>
          <p:nvPr/>
        </p:nvSpPr>
        <p:spPr>
          <a:xfrm>
            <a:off x="4338630" y="2882109"/>
            <a:ext cx="663760" cy="663755"/>
          </a:xfrm>
          <a:prstGeom prst="rect">
            <a:avLst/>
          </a:prstGeom>
          <a:blipFill>
            <a:blip r:embed="rId1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6" name="object 26"/>
          <p:cNvSpPr/>
          <p:nvPr/>
        </p:nvSpPr>
        <p:spPr>
          <a:xfrm>
            <a:off x="1424528" y="3890998"/>
            <a:ext cx="1554985" cy="112925"/>
          </a:xfrm>
          <a:prstGeom prst="rect">
            <a:avLst/>
          </a:prstGeom>
          <a:blipFill>
            <a:blip r:embed="rId1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7" name="object 27"/>
          <p:cNvSpPr/>
          <p:nvPr/>
        </p:nvSpPr>
        <p:spPr>
          <a:xfrm>
            <a:off x="1422795" y="4029100"/>
            <a:ext cx="1722884" cy="89895"/>
          </a:xfrm>
          <a:prstGeom prst="rect">
            <a:avLst/>
          </a:prstGeom>
          <a:blipFill>
            <a:blip r:embed="rId1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8" name="object 28"/>
          <p:cNvSpPr/>
          <p:nvPr/>
        </p:nvSpPr>
        <p:spPr>
          <a:xfrm>
            <a:off x="1419333" y="4167204"/>
            <a:ext cx="1616774" cy="106610"/>
          </a:xfrm>
          <a:prstGeom prst="rect">
            <a:avLst/>
          </a:prstGeom>
          <a:blipFill>
            <a:blip r:embed="rId1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9" name="object 29"/>
          <p:cNvSpPr/>
          <p:nvPr/>
        </p:nvSpPr>
        <p:spPr>
          <a:xfrm>
            <a:off x="1419332" y="4304316"/>
            <a:ext cx="772825" cy="90971"/>
          </a:xfrm>
          <a:custGeom>
            <a:avLst/>
            <a:gdLst/>
            <a:ahLst/>
            <a:cxnLst/>
            <a:rect l="l" t="t" r="r" b="b"/>
            <a:pathLst>
              <a:path w="1699260" h="200025">
                <a:moveTo>
                  <a:pt x="113588" y="72971"/>
                </a:moveTo>
                <a:lnTo>
                  <a:pt x="63704" y="72971"/>
                </a:lnTo>
                <a:lnTo>
                  <a:pt x="74798" y="73796"/>
                </a:lnTo>
                <a:lnTo>
                  <a:pt x="84871" y="77123"/>
                </a:lnTo>
                <a:lnTo>
                  <a:pt x="92188" y="84227"/>
                </a:lnTo>
                <a:lnTo>
                  <a:pt x="95012" y="96384"/>
                </a:lnTo>
                <a:lnTo>
                  <a:pt x="91209" y="106278"/>
                </a:lnTo>
                <a:lnTo>
                  <a:pt x="80924" y="111425"/>
                </a:lnTo>
                <a:lnTo>
                  <a:pt x="65840" y="114224"/>
                </a:lnTo>
                <a:lnTo>
                  <a:pt x="47642" y="117074"/>
                </a:lnTo>
                <a:lnTo>
                  <a:pt x="30091" y="121311"/>
                </a:lnTo>
                <a:lnTo>
                  <a:pt x="14837" y="128509"/>
                </a:lnTo>
                <a:lnTo>
                  <a:pt x="4075" y="140811"/>
                </a:lnTo>
                <a:lnTo>
                  <a:pt x="0" y="160361"/>
                </a:lnTo>
                <a:lnTo>
                  <a:pt x="3675" y="178359"/>
                </a:lnTo>
                <a:lnTo>
                  <a:pt x="13680" y="190614"/>
                </a:lnTo>
                <a:lnTo>
                  <a:pt x="28483" y="197612"/>
                </a:lnTo>
                <a:lnTo>
                  <a:pt x="46553" y="199836"/>
                </a:lnTo>
                <a:lnTo>
                  <a:pt x="60765" y="198539"/>
                </a:lnTo>
                <a:lnTo>
                  <a:pt x="73879" y="194562"/>
                </a:lnTo>
                <a:lnTo>
                  <a:pt x="85718" y="187777"/>
                </a:lnTo>
                <a:lnTo>
                  <a:pt x="94647" y="179418"/>
                </a:lnTo>
                <a:lnTo>
                  <a:pt x="51726" y="179418"/>
                </a:lnTo>
                <a:lnTo>
                  <a:pt x="41500" y="178329"/>
                </a:lnTo>
                <a:lnTo>
                  <a:pt x="32805" y="174790"/>
                </a:lnTo>
                <a:lnTo>
                  <a:pt x="26764" y="168392"/>
                </a:lnTo>
                <a:lnTo>
                  <a:pt x="24501" y="158728"/>
                </a:lnTo>
                <a:lnTo>
                  <a:pt x="26781" y="147919"/>
                </a:lnTo>
                <a:lnTo>
                  <a:pt x="32941" y="140658"/>
                </a:lnTo>
                <a:lnTo>
                  <a:pt x="41959" y="136102"/>
                </a:lnTo>
                <a:lnTo>
                  <a:pt x="52815" y="133409"/>
                </a:lnTo>
                <a:lnTo>
                  <a:pt x="76228" y="130074"/>
                </a:lnTo>
                <a:lnTo>
                  <a:pt x="86581" y="127743"/>
                </a:lnTo>
                <a:lnTo>
                  <a:pt x="94740" y="123881"/>
                </a:lnTo>
                <a:lnTo>
                  <a:pt x="117881" y="123881"/>
                </a:lnTo>
                <a:lnTo>
                  <a:pt x="117881" y="91211"/>
                </a:lnTo>
                <a:lnTo>
                  <a:pt x="113588" y="72971"/>
                </a:lnTo>
                <a:close/>
              </a:path>
              <a:path w="1699260" h="200025">
                <a:moveTo>
                  <a:pt x="117881" y="178057"/>
                </a:moveTo>
                <a:lnTo>
                  <a:pt x="96101" y="178057"/>
                </a:lnTo>
                <a:lnTo>
                  <a:pt x="97480" y="187892"/>
                </a:lnTo>
                <a:lnTo>
                  <a:pt x="101410" y="194664"/>
                </a:lnTo>
                <a:lnTo>
                  <a:pt x="107587" y="198577"/>
                </a:lnTo>
                <a:lnTo>
                  <a:pt x="115703" y="199836"/>
                </a:lnTo>
                <a:lnTo>
                  <a:pt x="123053" y="199836"/>
                </a:lnTo>
                <a:lnTo>
                  <a:pt x="128226" y="198475"/>
                </a:lnTo>
                <a:lnTo>
                  <a:pt x="132310" y="196025"/>
                </a:lnTo>
                <a:lnTo>
                  <a:pt x="132310" y="179418"/>
                </a:lnTo>
                <a:lnTo>
                  <a:pt x="117881" y="179418"/>
                </a:lnTo>
                <a:lnTo>
                  <a:pt x="117881" y="178057"/>
                </a:lnTo>
                <a:close/>
              </a:path>
              <a:path w="1699260" h="200025">
                <a:moveTo>
                  <a:pt x="117881" y="123881"/>
                </a:moveTo>
                <a:lnTo>
                  <a:pt x="94740" y="123881"/>
                </a:lnTo>
                <a:lnTo>
                  <a:pt x="94657" y="147919"/>
                </a:lnTo>
                <a:lnTo>
                  <a:pt x="92307" y="157941"/>
                </a:lnTo>
                <a:lnTo>
                  <a:pt x="84667" y="168290"/>
                </a:lnTo>
                <a:lnTo>
                  <a:pt x="71310" y="176241"/>
                </a:lnTo>
                <a:lnTo>
                  <a:pt x="51726" y="179418"/>
                </a:lnTo>
                <a:lnTo>
                  <a:pt x="94647" y="179418"/>
                </a:lnTo>
                <a:lnTo>
                  <a:pt x="96101" y="178057"/>
                </a:lnTo>
                <a:lnTo>
                  <a:pt x="117881" y="178057"/>
                </a:lnTo>
                <a:lnTo>
                  <a:pt x="117881" y="123881"/>
                </a:lnTo>
                <a:close/>
              </a:path>
              <a:path w="1699260" h="200025">
                <a:moveTo>
                  <a:pt x="132310" y="178057"/>
                </a:moveTo>
                <a:lnTo>
                  <a:pt x="129315" y="179146"/>
                </a:lnTo>
                <a:lnTo>
                  <a:pt x="127137" y="179418"/>
                </a:lnTo>
                <a:lnTo>
                  <a:pt x="132310" y="179418"/>
                </a:lnTo>
                <a:lnTo>
                  <a:pt x="132310" y="178057"/>
                </a:lnTo>
                <a:close/>
              </a:path>
              <a:path w="1699260" h="200025">
                <a:moveTo>
                  <a:pt x="65066" y="52553"/>
                </a:moveTo>
                <a:lnTo>
                  <a:pt x="42733" y="55012"/>
                </a:lnTo>
                <a:lnTo>
                  <a:pt x="24025" y="63034"/>
                </a:lnTo>
                <a:lnTo>
                  <a:pt x="10932" y="77591"/>
                </a:lnTo>
                <a:lnTo>
                  <a:pt x="5444" y="99651"/>
                </a:lnTo>
                <a:lnTo>
                  <a:pt x="28585" y="99651"/>
                </a:lnTo>
                <a:lnTo>
                  <a:pt x="31775" y="86753"/>
                </a:lnTo>
                <a:lnTo>
                  <a:pt x="39202" y="78552"/>
                </a:lnTo>
                <a:lnTo>
                  <a:pt x="50101" y="74230"/>
                </a:lnTo>
                <a:lnTo>
                  <a:pt x="63704" y="72971"/>
                </a:lnTo>
                <a:lnTo>
                  <a:pt x="113588" y="72971"/>
                </a:lnTo>
                <a:lnTo>
                  <a:pt x="113189" y="71274"/>
                </a:lnTo>
                <a:lnTo>
                  <a:pt x="100968" y="59529"/>
                </a:lnTo>
                <a:lnTo>
                  <a:pt x="83999" y="53961"/>
                </a:lnTo>
                <a:lnTo>
                  <a:pt x="65066" y="52553"/>
                </a:lnTo>
                <a:close/>
              </a:path>
              <a:path w="1699260" h="200025">
                <a:moveTo>
                  <a:pt x="189198" y="55820"/>
                </a:moveTo>
                <a:lnTo>
                  <a:pt x="167418" y="55820"/>
                </a:lnTo>
                <a:lnTo>
                  <a:pt x="167418" y="196569"/>
                </a:lnTo>
                <a:lnTo>
                  <a:pt x="190559" y="196569"/>
                </a:lnTo>
                <a:lnTo>
                  <a:pt x="190559" y="117074"/>
                </a:lnTo>
                <a:lnTo>
                  <a:pt x="193124" y="99502"/>
                </a:lnTo>
                <a:lnTo>
                  <a:pt x="200872" y="85528"/>
                </a:lnTo>
                <a:lnTo>
                  <a:pt x="211282" y="78144"/>
                </a:lnTo>
                <a:lnTo>
                  <a:pt x="189198" y="78144"/>
                </a:lnTo>
                <a:lnTo>
                  <a:pt x="189198" y="55820"/>
                </a:lnTo>
                <a:close/>
              </a:path>
              <a:path w="1699260" h="200025">
                <a:moveTo>
                  <a:pt x="276558" y="72971"/>
                </a:moveTo>
                <a:lnTo>
                  <a:pt x="232223" y="72971"/>
                </a:lnTo>
                <a:lnTo>
                  <a:pt x="244155" y="74983"/>
                </a:lnTo>
                <a:lnTo>
                  <a:pt x="253151" y="80696"/>
                </a:lnTo>
                <a:lnTo>
                  <a:pt x="258830" y="89625"/>
                </a:lnTo>
                <a:lnTo>
                  <a:pt x="260808" y="101284"/>
                </a:lnTo>
                <a:lnTo>
                  <a:pt x="260808" y="196569"/>
                </a:lnTo>
                <a:lnTo>
                  <a:pt x="283949" y="196569"/>
                </a:lnTo>
                <a:lnTo>
                  <a:pt x="283949" y="104007"/>
                </a:lnTo>
                <a:lnTo>
                  <a:pt x="281584" y="83218"/>
                </a:lnTo>
                <a:lnTo>
                  <a:pt x="276558" y="72971"/>
                </a:lnTo>
                <a:close/>
              </a:path>
              <a:path w="1699260" h="200025">
                <a:moveTo>
                  <a:pt x="235490" y="52553"/>
                </a:moveTo>
                <a:lnTo>
                  <a:pt x="221221" y="54101"/>
                </a:lnTo>
                <a:lnTo>
                  <a:pt x="208737" y="58814"/>
                </a:lnTo>
                <a:lnTo>
                  <a:pt x="198192" y="66795"/>
                </a:lnTo>
                <a:lnTo>
                  <a:pt x="189742" y="78144"/>
                </a:lnTo>
                <a:lnTo>
                  <a:pt x="211282" y="78144"/>
                </a:lnTo>
                <a:lnTo>
                  <a:pt x="213879" y="76302"/>
                </a:lnTo>
                <a:lnTo>
                  <a:pt x="232223" y="72971"/>
                </a:lnTo>
                <a:lnTo>
                  <a:pt x="276558" y="72971"/>
                </a:lnTo>
                <a:lnTo>
                  <a:pt x="273604" y="66948"/>
                </a:lnTo>
                <a:lnTo>
                  <a:pt x="258681" y="56343"/>
                </a:lnTo>
                <a:lnTo>
                  <a:pt x="235490" y="52553"/>
                </a:lnTo>
                <a:close/>
              </a:path>
              <a:path w="1699260" h="200025">
                <a:moveTo>
                  <a:pt x="389035" y="52553"/>
                </a:moveTo>
                <a:lnTo>
                  <a:pt x="360843" y="58406"/>
                </a:lnTo>
                <a:lnTo>
                  <a:pt x="340771" y="74264"/>
                </a:lnTo>
                <a:lnTo>
                  <a:pt x="328765" y="97575"/>
                </a:lnTo>
                <a:lnTo>
                  <a:pt x="324775" y="125786"/>
                </a:lnTo>
                <a:lnTo>
                  <a:pt x="328812" y="154125"/>
                </a:lnTo>
                <a:lnTo>
                  <a:pt x="340941" y="177717"/>
                </a:lnTo>
                <a:lnTo>
                  <a:pt x="361188" y="193856"/>
                </a:lnTo>
                <a:lnTo>
                  <a:pt x="389579" y="199836"/>
                </a:lnTo>
                <a:lnTo>
                  <a:pt x="403681" y="198530"/>
                </a:lnTo>
                <a:lnTo>
                  <a:pt x="416429" y="194494"/>
                </a:lnTo>
                <a:lnTo>
                  <a:pt x="426983" y="187547"/>
                </a:lnTo>
                <a:lnTo>
                  <a:pt x="433072" y="179418"/>
                </a:lnTo>
                <a:lnTo>
                  <a:pt x="392846" y="179418"/>
                </a:lnTo>
                <a:lnTo>
                  <a:pt x="373400" y="175007"/>
                </a:lnTo>
                <a:lnTo>
                  <a:pt x="359828" y="163322"/>
                </a:lnTo>
                <a:lnTo>
                  <a:pt x="351872" y="146685"/>
                </a:lnTo>
                <a:lnTo>
                  <a:pt x="349277" y="127420"/>
                </a:lnTo>
                <a:lnTo>
                  <a:pt x="351429" y="107312"/>
                </a:lnTo>
                <a:lnTo>
                  <a:pt x="358534" y="89884"/>
                </a:lnTo>
                <a:lnTo>
                  <a:pt x="371563" y="77612"/>
                </a:lnTo>
                <a:lnTo>
                  <a:pt x="391485" y="72971"/>
                </a:lnTo>
                <a:lnTo>
                  <a:pt x="433024" y="72971"/>
                </a:lnTo>
                <a:lnTo>
                  <a:pt x="425060" y="64153"/>
                </a:lnTo>
                <a:lnTo>
                  <a:pt x="413298" y="57351"/>
                </a:lnTo>
                <a:lnTo>
                  <a:pt x="400771" y="53663"/>
                </a:lnTo>
                <a:lnTo>
                  <a:pt x="389035" y="52553"/>
                </a:lnTo>
                <a:close/>
              </a:path>
              <a:path w="1699260" h="200025">
                <a:moveTo>
                  <a:pt x="458185" y="177512"/>
                </a:moveTo>
                <a:lnTo>
                  <a:pt x="435044" y="177512"/>
                </a:lnTo>
                <a:lnTo>
                  <a:pt x="435044" y="196569"/>
                </a:lnTo>
                <a:lnTo>
                  <a:pt x="458185" y="196569"/>
                </a:lnTo>
                <a:lnTo>
                  <a:pt x="458185" y="177512"/>
                </a:lnTo>
                <a:close/>
              </a:path>
              <a:path w="1699260" h="200025">
                <a:moveTo>
                  <a:pt x="433024" y="72971"/>
                </a:moveTo>
                <a:lnTo>
                  <a:pt x="391485" y="72971"/>
                </a:lnTo>
                <a:lnTo>
                  <a:pt x="411856" y="77404"/>
                </a:lnTo>
                <a:lnTo>
                  <a:pt x="425617" y="89238"/>
                </a:lnTo>
                <a:lnTo>
                  <a:pt x="433406" y="106278"/>
                </a:lnTo>
                <a:lnTo>
                  <a:pt x="435861" y="126331"/>
                </a:lnTo>
                <a:lnTo>
                  <a:pt x="433504" y="145766"/>
                </a:lnTo>
                <a:lnTo>
                  <a:pt x="425992" y="162777"/>
                </a:lnTo>
                <a:lnTo>
                  <a:pt x="412660" y="174837"/>
                </a:lnTo>
                <a:lnTo>
                  <a:pt x="392846" y="179418"/>
                </a:lnTo>
                <a:lnTo>
                  <a:pt x="433072" y="179418"/>
                </a:lnTo>
                <a:lnTo>
                  <a:pt x="434499" y="177512"/>
                </a:lnTo>
                <a:lnTo>
                  <a:pt x="458185" y="177512"/>
                </a:lnTo>
                <a:lnTo>
                  <a:pt x="458185" y="74605"/>
                </a:lnTo>
                <a:lnTo>
                  <a:pt x="434499" y="74605"/>
                </a:lnTo>
                <a:lnTo>
                  <a:pt x="433024" y="72971"/>
                </a:lnTo>
                <a:close/>
              </a:path>
              <a:path w="1699260" h="200025">
                <a:moveTo>
                  <a:pt x="458185" y="2177"/>
                </a:moveTo>
                <a:lnTo>
                  <a:pt x="435044" y="2177"/>
                </a:lnTo>
                <a:lnTo>
                  <a:pt x="435044" y="74605"/>
                </a:lnTo>
                <a:lnTo>
                  <a:pt x="458185" y="74605"/>
                </a:lnTo>
                <a:lnTo>
                  <a:pt x="458185" y="2177"/>
                </a:lnTo>
                <a:close/>
              </a:path>
              <a:path w="1699260" h="200025">
                <a:moveTo>
                  <a:pt x="677057" y="2177"/>
                </a:moveTo>
                <a:lnTo>
                  <a:pt x="663535" y="5408"/>
                </a:lnTo>
                <a:lnTo>
                  <a:pt x="654223" y="14127"/>
                </a:lnTo>
                <a:lnTo>
                  <a:pt x="648842" y="26880"/>
                </a:lnTo>
                <a:lnTo>
                  <a:pt x="647111" y="42208"/>
                </a:lnTo>
                <a:lnTo>
                  <a:pt x="647111" y="72427"/>
                </a:lnTo>
                <a:lnTo>
                  <a:pt x="677330" y="72427"/>
                </a:lnTo>
                <a:lnTo>
                  <a:pt x="677330" y="42208"/>
                </a:lnTo>
                <a:lnTo>
                  <a:pt x="661267" y="42208"/>
                </a:lnTo>
                <a:lnTo>
                  <a:pt x="662012" y="32798"/>
                </a:lnTo>
                <a:lnTo>
                  <a:pt x="664568" y="24308"/>
                </a:lnTo>
                <a:lnTo>
                  <a:pt x="669422" y="18165"/>
                </a:lnTo>
                <a:lnTo>
                  <a:pt x="677057" y="15800"/>
                </a:lnTo>
                <a:lnTo>
                  <a:pt x="677057" y="2177"/>
                </a:lnTo>
                <a:close/>
              </a:path>
              <a:path w="1699260" h="200025">
                <a:moveTo>
                  <a:pt x="627237" y="2177"/>
                </a:moveTo>
                <a:lnTo>
                  <a:pt x="613714" y="5408"/>
                </a:lnTo>
                <a:lnTo>
                  <a:pt x="604403" y="14127"/>
                </a:lnTo>
                <a:lnTo>
                  <a:pt x="599022" y="26880"/>
                </a:lnTo>
                <a:lnTo>
                  <a:pt x="597290" y="42208"/>
                </a:lnTo>
                <a:lnTo>
                  <a:pt x="597290" y="72427"/>
                </a:lnTo>
                <a:lnTo>
                  <a:pt x="627509" y="72427"/>
                </a:lnTo>
                <a:lnTo>
                  <a:pt x="627509" y="42208"/>
                </a:lnTo>
                <a:lnTo>
                  <a:pt x="611447" y="42208"/>
                </a:lnTo>
                <a:lnTo>
                  <a:pt x="612191" y="32798"/>
                </a:lnTo>
                <a:lnTo>
                  <a:pt x="614748" y="24308"/>
                </a:lnTo>
                <a:lnTo>
                  <a:pt x="619601" y="18165"/>
                </a:lnTo>
                <a:lnTo>
                  <a:pt x="627237" y="15800"/>
                </a:lnTo>
                <a:lnTo>
                  <a:pt x="627237" y="2177"/>
                </a:lnTo>
                <a:close/>
              </a:path>
              <a:path w="1699260" h="200025">
                <a:moveTo>
                  <a:pt x="749474" y="55820"/>
                </a:moveTo>
                <a:lnTo>
                  <a:pt x="726333" y="55820"/>
                </a:lnTo>
                <a:lnTo>
                  <a:pt x="726333" y="148382"/>
                </a:lnTo>
                <a:lnTo>
                  <a:pt x="728699" y="169171"/>
                </a:lnTo>
                <a:lnTo>
                  <a:pt x="736679" y="185441"/>
                </a:lnTo>
                <a:lnTo>
                  <a:pt x="751601" y="196046"/>
                </a:lnTo>
                <a:lnTo>
                  <a:pt x="774793" y="199836"/>
                </a:lnTo>
                <a:lnTo>
                  <a:pt x="789060" y="198288"/>
                </a:lnTo>
                <a:lnTo>
                  <a:pt x="801541" y="193575"/>
                </a:lnTo>
                <a:lnTo>
                  <a:pt x="812081" y="185595"/>
                </a:lnTo>
                <a:lnTo>
                  <a:pt x="816679" y="179418"/>
                </a:lnTo>
                <a:lnTo>
                  <a:pt x="778060" y="179418"/>
                </a:lnTo>
                <a:lnTo>
                  <a:pt x="766128" y="177406"/>
                </a:lnTo>
                <a:lnTo>
                  <a:pt x="757131" y="171693"/>
                </a:lnTo>
                <a:lnTo>
                  <a:pt x="751452" y="162765"/>
                </a:lnTo>
                <a:lnTo>
                  <a:pt x="749474" y="151105"/>
                </a:lnTo>
                <a:lnTo>
                  <a:pt x="749474" y="55820"/>
                </a:lnTo>
                <a:close/>
              </a:path>
              <a:path w="1699260" h="200025">
                <a:moveTo>
                  <a:pt x="842853" y="174246"/>
                </a:moveTo>
                <a:lnTo>
                  <a:pt x="821074" y="174246"/>
                </a:lnTo>
                <a:lnTo>
                  <a:pt x="821074" y="196569"/>
                </a:lnTo>
                <a:lnTo>
                  <a:pt x="842853" y="196569"/>
                </a:lnTo>
                <a:lnTo>
                  <a:pt x="842853" y="174246"/>
                </a:lnTo>
                <a:close/>
              </a:path>
              <a:path w="1699260" h="200025">
                <a:moveTo>
                  <a:pt x="842853" y="55820"/>
                </a:moveTo>
                <a:lnTo>
                  <a:pt x="819713" y="55820"/>
                </a:lnTo>
                <a:lnTo>
                  <a:pt x="819713" y="135315"/>
                </a:lnTo>
                <a:lnTo>
                  <a:pt x="817148" y="152887"/>
                </a:lnTo>
                <a:lnTo>
                  <a:pt x="809402" y="166861"/>
                </a:lnTo>
                <a:lnTo>
                  <a:pt x="796398" y="176087"/>
                </a:lnTo>
                <a:lnTo>
                  <a:pt x="778060" y="179418"/>
                </a:lnTo>
                <a:lnTo>
                  <a:pt x="816679" y="179418"/>
                </a:lnTo>
                <a:lnTo>
                  <a:pt x="820529" y="174246"/>
                </a:lnTo>
                <a:lnTo>
                  <a:pt x="842853" y="174246"/>
                </a:lnTo>
                <a:lnTo>
                  <a:pt x="842853" y="55820"/>
                </a:lnTo>
                <a:close/>
              </a:path>
              <a:path w="1699260" h="200025">
                <a:moveTo>
                  <a:pt x="905469" y="152194"/>
                </a:moveTo>
                <a:lnTo>
                  <a:pt x="882329" y="152194"/>
                </a:lnTo>
                <a:lnTo>
                  <a:pt x="887778" y="174339"/>
                </a:lnTo>
                <a:lnTo>
                  <a:pt x="900807" y="189083"/>
                </a:lnTo>
                <a:lnTo>
                  <a:pt x="919503" y="197293"/>
                </a:lnTo>
                <a:lnTo>
                  <a:pt x="941950" y="199836"/>
                </a:lnTo>
                <a:lnTo>
                  <a:pt x="963368" y="197612"/>
                </a:lnTo>
                <a:lnTo>
                  <a:pt x="982616" y="190206"/>
                </a:lnTo>
                <a:lnTo>
                  <a:pt x="993565" y="179418"/>
                </a:lnTo>
                <a:lnTo>
                  <a:pt x="943311" y="179418"/>
                </a:lnTo>
                <a:lnTo>
                  <a:pt x="929473" y="178074"/>
                </a:lnTo>
                <a:lnTo>
                  <a:pt x="917550" y="173565"/>
                </a:lnTo>
                <a:lnTo>
                  <a:pt x="909047" y="165176"/>
                </a:lnTo>
                <a:lnTo>
                  <a:pt x="905469" y="152194"/>
                </a:lnTo>
                <a:close/>
              </a:path>
              <a:path w="1699260" h="200025">
                <a:moveTo>
                  <a:pt x="937866" y="52553"/>
                </a:moveTo>
                <a:lnTo>
                  <a:pt x="919320" y="54824"/>
                </a:lnTo>
                <a:lnTo>
                  <a:pt x="902407" y="61945"/>
                </a:lnTo>
                <a:lnTo>
                  <a:pt x="890088" y="74375"/>
                </a:lnTo>
                <a:lnTo>
                  <a:pt x="885323" y="92573"/>
                </a:lnTo>
                <a:lnTo>
                  <a:pt x="889296" y="109426"/>
                </a:lnTo>
                <a:lnTo>
                  <a:pt x="899752" y="120614"/>
                </a:lnTo>
                <a:lnTo>
                  <a:pt x="914496" y="127717"/>
                </a:lnTo>
                <a:lnTo>
                  <a:pt x="931332" y="132320"/>
                </a:lnTo>
                <a:lnTo>
                  <a:pt x="948284" y="136059"/>
                </a:lnTo>
                <a:lnTo>
                  <a:pt x="963015" y="140589"/>
                </a:lnTo>
                <a:lnTo>
                  <a:pt x="973407" y="147519"/>
                </a:lnTo>
                <a:lnTo>
                  <a:pt x="977341" y="158455"/>
                </a:lnTo>
                <a:lnTo>
                  <a:pt x="974053" y="169196"/>
                </a:lnTo>
                <a:lnTo>
                  <a:pt x="965737" y="175573"/>
                </a:lnTo>
                <a:lnTo>
                  <a:pt x="954716" y="178631"/>
                </a:lnTo>
                <a:lnTo>
                  <a:pt x="943311" y="179418"/>
                </a:lnTo>
                <a:lnTo>
                  <a:pt x="993565" y="179418"/>
                </a:lnTo>
                <a:lnTo>
                  <a:pt x="996505" y="176521"/>
                </a:lnTo>
                <a:lnTo>
                  <a:pt x="1001843" y="155461"/>
                </a:lnTo>
                <a:lnTo>
                  <a:pt x="997909" y="138450"/>
                </a:lnTo>
                <a:lnTo>
                  <a:pt x="987517" y="127181"/>
                </a:lnTo>
                <a:lnTo>
                  <a:pt x="972786" y="120048"/>
                </a:lnTo>
                <a:lnTo>
                  <a:pt x="955834" y="115441"/>
                </a:lnTo>
                <a:lnTo>
                  <a:pt x="939572" y="111766"/>
                </a:lnTo>
                <a:lnTo>
                  <a:pt x="924765" y="107478"/>
                </a:lnTo>
                <a:lnTo>
                  <a:pt x="913990" y="101046"/>
                </a:lnTo>
                <a:lnTo>
                  <a:pt x="909825" y="90939"/>
                </a:lnTo>
                <a:lnTo>
                  <a:pt x="912552" y="82159"/>
                </a:lnTo>
                <a:lnTo>
                  <a:pt x="919592" y="76646"/>
                </a:lnTo>
                <a:lnTo>
                  <a:pt x="929235" y="73788"/>
                </a:lnTo>
                <a:lnTo>
                  <a:pt x="939772" y="72971"/>
                </a:lnTo>
                <a:lnTo>
                  <a:pt x="987986" y="72971"/>
                </a:lnTo>
                <a:lnTo>
                  <a:pt x="977648" y="61741"/>
                </a:lnTo>
                <a:lnTo>
                  <a:pt x="959709" y="54620"/>
                </a:lnTo>
                <a:lnTo>
                  <a:pt x="937866" y="52553"/>
                </a:lnTo>
                <a:close/>
              </a:path>
              <a:path w="1699260" h="200025">
                <a:moveTo>
                  <a:pt x="987986" y="72971"/>
                </a:moveTo>
                <a:lnTo>
                  <a:pt x="939772" y="72971"/>
                </a:lnTo>
                <a:lnTo>
                  <a:pt x="951079" y="74145"/>
                </a:lnTo>
                <a:lnTo>
                  <a:pt x="961211" y="78076"/>
                </a:lnTo>
                <a:lnTo>
                  <a:pt x="968791" y="85375"/>
                </a:lnTo>
                <a:lnTo>
                  <a:pt x="972441" y="96656"/>
                </a:lnTo>
                <a:lnTo>
                  <a:pt x="995582" y="96656"/>
                </a:lnTo>
                <a:lnTo>
                  <a:pt x="990124" y="75294"/>
                </a:lnTo>
                <a:lnTo>
                  <a:pt x="987986" y="72971"/>
                </a:lnTo>
                <a:close/>
              </a:path>
              <a:path w="1699260" h="200025">
                <a:moveTo>
                  <a:pt x="1099579" y="52553"/>
                </a:moveTo>
                <a:lnTo>
                  <a:pt x="1073048" y="58062"/>
                </a:lnTo>
                <a:lnTo>
                  <a:pt x="1052106" y="73345"/>
                </a:lnTo>
                <a:lnTo>
                  <a:pt x="1038362" y="96541"/>
                </a:lnTo>
                <a:lnTo>
                  <a:pt x="1033424" y="125786"/>
                </a:lnTo>
                <a:lnTo>
                  <a:pt x="1038230" y="155503"/>
                </a:lnTo>
                <a:lnTo>
                  <a:pt x="1050847" y="178942"/>
                </a:lnTo>
                <a:lnTo>
                  <a:pt x="1071631" y="194315"/>
                </a:lnTo>
                <a:lnTo>
                  <a:pt x="1100940" y="199836"/>
                </a:lnTo>
                <a:lnTo>
                  <a:pt x="1122783" y="196714"/>
                </a:lnTo>
                <a:lnTo>
                  <a:pt x="1140517" y="187517"/>
                </a:lnTo>
                <a:lnTo>
                  <a:pt x="1147522" y="179418"/>
                </a:lnTo>
                <a:lnTo>
                  <a:pt x="1101757" y="179418"/>
                </a:lnTo>
                <a:lnTo>
                  <a:pt x="1081815" y="175632"/>
                </a:lnTo>
                <a:lnTo>
                  <a:pt x="1067998" y="165466"/>
                </a:lnTo>
                <a:lnTo>
                  <a:pt x="1060103" y="150705"/>
                </a:lnTo>
                <a:lnTo>
                  <a:pt x="1057925" y="133137"/>
                </a:lnTo>
                <a:lnTo>
                  <a:pt x="1163283" y="133137"/>
                </a:lnTo>
                <a:lnTo>
                  <a:pt x="1161485" y="112719"/>
                </a:lnTo>
                <a:lnTo>
                  <a:pt x="1057925" y="112719"/>
                </a:lnTo>
                <a:lnTo>
                  <a:pt x="1061503" y="97435"/>
                </a:lnTo>
                <a:lnTo>
                  <a:pt x="1069598" y="84780"/>
                </a:lnTo>
                <a:lnTo>
                  <a:pt x="1081930" y="76157"/>
                </a:lnTo>
                <a:lnTo>
                  <a:pt x="1098217" y="72971"/>
                </a:lnTo>
                <a:lnTo>
                  <a:pt x="1143455" y="72971"/>
                </a:lnTo>
                <a:lnTo>
                  <a:pt x="1130742" y="60359"/>
                </a:lnTo>
                <a:lnTo>
                  <a:pt x="1099579" y="52553"/>
                </a:lnTo>
                <a:close/>
              </a:path>
              <a:path w="1699260" h="200025">
                <a:moveTo>
                  <a:pt x="1161106" y="151922"/>
                </a:moveTo>
                <a:lnTo>
                  <a:pt x="1138237" y="151922"/>
                </a:lnTo>
                <a:lnTo>
                  <a:pt x="1133494" y="163913"/>
                </a:lnTo>
                <a:lnTo>
                  <a:pt x="1125612" y="172510"/>
                </a:lnTo>
                <a:lnTo>
                  <a:pt x="1114922" y="177687"/>
                </a:lnTo>
                <a:lnTo>
                  <a:pt x="1101757" y="179418"/>
                </a:lnTo>
                <a:lnTo>
                  <a:pt x="1147522" y="179418"/>
                </a:lnTo>
                <a:lnTo>
                  <a:pt x="1153504" y="172501"/>
                </a:lnTo>
                <a:lnTo>
                  <a:pt x="1161106" y="151922"/>
                </a:lnTo>
                <a:close/>
              </a:path>
              <a:path w="1699260" h="200025">
                <a:moveTo>
                  <a:pt x="1143455" y="72971"/>
                </a:moveTo>
                <a:lnTo>
                  <a:pt x="1098217" y="72971"/>
                </a:lnTo>
                <a:lnTo>
                  <a:pt x="1114050" y="76081"/>
                </a:lnTo>
                <a:lnTo>
                  <a:pt x="1126667" y="84575"/>
                </a:lnTo>
                <a:lnTo>
                  <a:pt x="1135200" y="97205"/>
                </a:lnTo>
                <a:lnTo>
                  <a:pt x="1138782" y="112719"/>
                </a:lnTo>
                <a:lnTo>
                  <a:pt x="1161485" y="112719"/>
                </a:lnTo>
                <a:lnTo>
                  <a:pt x="1160910" y="106189"/>
                </a:lnTo>
                <a:lnTo>
                  <a:pt x="1150624" y="80083"/>
                </a:lnTo>
                <a:lnTo>
                  <a:pt x="1143455" y="72971"/>
                </a:lnTo>
                <a:close/>
              </a:path>
              <a:path w="1699260" h="200025">
                <a:moveTo>
                  <a:pt x="1233522" y="76238"/>
                </a:moveTo>
                <a:lnTo>
                  <a:pt x="1210381" y="76238"/>
                </a:lnTo>
                <a:lnTo>
                  <a:pt x="1210381" y="196569"/>
                </a:lnTo>
                <a:lnTo>
                  <a:pt x="1233522" y="196569"/>
                </a:lnTo>
                <a:lnTo>
                  <a:pt x="1233522" y="76238"/>
                </a:lnTo>
                <a:close/>
              </a:path>
              <a:path w="1699260" h="200025">
                <a:moveTo>
                  <a:pt x="1260746" y="55820"/>
                </a:moveTo>
                <a:lnTo>
                  <a:pt x="1186686" y="55820"/>
                </a:lnTo>
                <a:lnTo>
                  <a:pt x="1186686" y="76238"/>
                </a:lnTo>
                <a:lnTo>
                  <a:pt x="1260746" y="76238"/>
                </a:lnTo>
                <a:lnTo>
                  <a:pt x="1260746" y="55820"/>
                </a:lnTo>
                <a:close/>
              </a:path>
              <a:path w="1699260" h="200025">
                <a:moveTo>
                  <a:pt x="1253668" y="0"/>
                </a:moveTo>
                <a:lnTo>
                  <a:pt x="1249312" y="0"/>
                </a:lnTo>
                <a:lnTo>
                  <a:pt x="1232548" y="2230"/>
                </a:lnTo>
                <a:lnTo>
                  <a:pt x="1220352" y="8853"/>
                </a:lnTo>
                <a:lnTo>
                  <a:pt x="1212904" y="19763"/>
                </a:lnTo>
                <a:lnTo>
                  <a:pt x="1210381" y="34857"/>
                </a:lnTo>
                <a:lnTo>
                  <a:pt x="1210381" y="55820"/>
                </a:lnTo>
                <a:lnTo>
                  <a:pt x="1233522" y="55820"/>
                </a:lnTo>
                <a:lnTo>
                  <a:pt x="1233522" y="23967"/>
                </a:lnTo>
                <a:lnTo>
                  <a:pt x="1240056" y="20428"/>
                </a:lnTo>
                <a:lnTo>
                  <a:pt x="1264286" y="20428"/>
                </a:lnTo>
                <a:lnTo>
                  <a:pt x="1264286" y="2177"/>
                </a:lnTo>
                <a:lnTo>
                  <a:pt x="1259930" y="816"/>
                </a:lnTo>
                <a:lnTo>
                  <a:pt x="1253668" y="0"/>
                </a:lnTo>
                <a:close/>
              </a:path>
              <a:path w="1699260" h="200025">
                <a:moveTo>
                  <a:pt x="1264286" y="20428"/>
                </a:moveTo>
                <a:lnTo>
                  <a:pt x="1255302" y="20428"/>
                </a:lnTo>
                <a:lnTo>
                  <a:pt x="1260202" y="20973"/>
                </a:lnTo>
                <a:lnTo>
                  <a:pt x="1264286" y="22334"/>
                </a:lnTo>
                <a:lnTo>
                  <a:pt x="1264286" y="20428"/>
                </a:lnTo>
                <a:close/>
              </a:path>
              <a:path w="1699260" h="200025">
                <a:moveTo>
                  <a:pt x="1318179" y="55820"/>
                </a:moveTo>
                <a:lnTo>
                  <a:pt x="1295039" y="55820"/>
                </a:lnTo>
                <a:lnTo>
                  <a:pt x="1295039" y="148382"/>
                </a:lnTo>
                <a:lnTo>
                  <a:pt x="1297404" y="169171"/>
                </a:lnTo>
                <a:lnTo>
                  <a:pt x="1305384" y="185441"/>
                </a:lnTo>
                <a:lnTo>
                  <a:pt x="1320306" y="196046"/>
                </a:lnTo>
                <a:lnTo>
                  <a:pt x="1343498" y="199836"/>
                </a:lnTo>
                <a:lnTo>
                  <a:pt x="1357771" y="198288"/>
                </a:lnTo>
                <a:lnTo>
                  <a:pt x="1370255" y="193575"/>
                </a:lnTo>
                <a:lnTo>
                  <a:pt x="1380797" y="185595"/>
                </a:lnTo>
                <a:lnTo>
                  <a:pt x="1385395" y="179418"/>
                </a:lnTo>
                <a:lnTo>
                  <a:pt x="1346765" y="179418"/>
                </a:lnTo>
                <a:lnTo>
                  <a:pt x="1334833" y="177406"/>
                </a:lnTo>
                <a:lnTo>
                  <a:pt x="1325836" y="171693"/>
                </a:lnTo>
                <a:lnTo>
                  <a:pt x="1320157" y="162765"/>
                </a:lnTo>
                <a:lnTo>
                  <a:pt x="1318179" y="151105"/>
                </a:lnTo>
                <a:lnTo>
                  <a:pt x="1318179" y="55820"/>
                </a:lnTo>
                <a:close/>
              </a:path>
              <a:path w="1699260" h="200025">
                <a:moveTo>
                  <a:pt x="1411569" y="174246"/>
                </a:moveTo>
                <a:lnTo>
                  <a:pt x="1389790" y="174246"/>
                </a:lnTo>
                <a:lnTo>
                  <a:pt x="1389790" y="196569"/>
                </a:lnTo>
                <a:lnTo>
                  <a:pt x="1411569" y="196569"/>
                </a:lnTo>
                <a:lnTo>
                  <a:pt x="1411569" y="174246"/>
                </a:lnTo>
                <a:close/>
              </a:path>
              <a:path w="1699260" h="200025">
                <a:moveTo>
                  <a:pt x="1411569" y="55820"/>
                </a:moveTo>
                <a:lnTo>
                  <a:pt x="1388428" y="55820"/>
                </a:lnTo>
                <a:lnTo>
                  <a:pt x="1388428" y="135315"/>
                </a:lnTo>
                <a:lnTo>
                  <a:pt x="1385863" y="152887"/>
                </a:lnTo>
                <a:lnTo>
                  <a:pt x="1378116" y="166861"/>
                </a:lnTo>
                <a:lnTo>
                  <a:pt x="1365109" y="176087"/>
                </a:lnTo>
                <a:lnTo>
                  <a:pt x="1346765" y="179418"/>
                </a:lnTo>
                <a:lnTo>
                  <a:pt x="1385395" y="179418"/>
                </a:lnTo>
                <a:lnTo>
                  <a:pt x="1389245" y="174246"/>
                </a:lnTo>
                <a:lnTo>
                  <a:pt x="1411569" y="174246"/>
                </a:lnTo>
                <a:lnTo>
                  <a:pt x="1411569" y="55820"/>
                </a:lnTo>
                <a:close/>
              </a:path>
              <a:path w="1699260" h="200025">
                <a:moveTo>
                  <a:pt x="1484520" y="2177"/>
                </a:moveTo>
                <a:lnTo>
                  <a:pt x="1461379" y="2177"/>
                </a:lnTo>
                <a:lnTo>
                  <a:pt x="1461379" y="196569"/>
                </a:lnTo>
                <a:lnTo>
                  <a:pt x="1484520" y="196569"/>
                </a:lnTo>
                <a:lnTo>
                  <a:pt x="1484520" y="2177"/>
                </a:lnTo>
                <a:close/>
              </a:path>
              <a:path w="1699260" h="200025">
                <a:moveTo>
                  <a:pt x="1614652" y="2177"/>
                </a:moveTo>
                <a:lnTo>
                  <a:pt x="1584433" y="2177"/>
                </a:lnTo>
                <a:lnTo>
                  <a:pt x="1584433" y="32407"/>
                </a:lnTo>
                <a:lnTo>
                  <a:pt x="1600495" y="32407"/>
                </a:lnTo>
                <a:lnTo>
                  <a:pt x="1599751" y="41816"/>
                </a:lnTo>
                <a:lnTo>
                  <a:pt x="1597194" y="50307"/>
                </a:lnTo>
                <a:lnTo>
                  <a:pt x="1592341" y="56449"/>
                </a:lnTo>
                <a:lnTo>
                  <a:pt x="1584705" y="58814"/>
                </a:lnTo>
                <a:lnTo>
                  <a:pt x="1584705" y="72427"/>
                </a:lnTo>
                <a:lnTo>
                  <a:pt x="1598228" y="69198"/>
                </a:lnTo>
                <a:lnTo>
                  <a:pt x="1607540" y="60482"/>
                </a:lnTo>
                <a:lnTo>
                  <a:pt x="1612921" y="47733"/>
                </a:lnTo>
                <a:lnTo>
                  <a:pt x="1614652" y="32407"/>
                </a:lnTo>
                <a:lnTo>
                  <a:pt x="1614652" y="2177"/>
                </a:lnTo>
                <a:close/>
              </a:path>
              <a:path w="1699260" h="200025">
                <a:moveTo>
                  <a:pt x="1564831" y="2177"/>
                </a:moveTo>
                <a:lnTo>
                  <a:pt x="1534612" y="2177"/>
                </a:lnTo>
                <a:lnTo>
                  <a:pt x="1534612" y="32407"/>
                </a:lnTo>
                <a:lnTo>
                  <a:pt x="1550675" y="32407"/>
                </a:lnTo>
                <a:lnTo>
                  <a:pt x="1549930" y="41816"/>
                </a:lnTo>
                <a:lnTo>
                  <a:pt x="1547374" y="50307"/>
                </a:lnTo>
                <a:lnTo>
                  <a:pt x="1542520" y="56449"/>
                </a:lnTo>
                <a:lnTo>
                  <a:pt x="1534885" y="58814"/>
                </a:lnTo>
                <a:lnTo>
                  <a:pt x="1534885" y="72427"/>
                </a:lnTo>
                <a:lnTo>
                  <a:pt x="1548408" y="69198"/>
                </a:lnTo>
                <a:lnTo>
                  <a:pt x="1557719" y="60482"/>
                </a:lnTo>
                <a:lnTo>
                  <a:pt x="1563100" y="47733"/>
                </a:lnTo>
                <a:lnTo>
                  <a:pt x="1564831" y="32407"/>
                </a:lnTo>
                <a:lnTo>
                  <a:pt x="1564831" y="2177"/>
                </a:lnTo>
                <a:close/>
              </a:path>
              <a:path w="1699260" h="200025">
                <a:moveTo>
                  <a:pt x="1699047" y="166350"/>
                </a:moveTo>
                <a:lnTo>
                  <a:pt x="1668828" y="166350"/>
                </a:lnTo>
                <a:lnTo>
                  <a:pt x="1668828" y="196569"/>
                </a:lnTo>
                <a:lnTo>
                  <a:pt x="1699047" y="196569"/>
                </a:lnTo>
                <a:lnTo>
                  <a:pt x="1699047" y="166350"/>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0" name="object 30"/>
          <p:cNvSpPr/>
          <p:nvPr/>
        </p:nvSpPr>
        <p:spPr>
          <a:xfrm>
            <a:off x="2222757" y="3035231"/>
            <a:ext cx="247500" cy="279846"/>
          </a:xfrm>
          <a:custGeom>
            <a:avLst/>
            <a:gdLst/>
            <a:ahLst/>
            <a:cxnLst/>
            <a:rect l="l" t="t" r="r" b="b"/>
            <a:pathLst>
              <a:path w="544195" h="615314">
                <a:moveTo>
                  <a:pt x="54416" y="409312"/>
                </a:moveTo>
                <a:lnTo>
                  <a:pt x="14114" y="446112"/>
                </a:lnTo>
                <a:lnTo>
                  <a:pt x="3374" y="502180"/>
                </a:lnTo>
                <a:lnTo>
                  <a:pt x="0" y="521313"/>
                </a:lnTo>
                <a:lnTo>
                  <a:pt x="530475" y="614860"/>
                </a:lnTo>
                <a:lnTo>
                  <a:pt x="531250" y="613572"/>
                </a:lnTo>
                <a:lnTo>
                  <a:pt x="531680" y="613164"/>
                </a:lnTo>
                <a:lnTo>
                  <a:pt x="540737" y="561869"/>
                </a:lnTo>
                <a:lnTo>
                  <a:pt x="543690" y="544925"/>
                </a:lnTo>
                <a:lnTo>
                  <a:pt x="543245" y="524415"/>
                </a:lnTo>
                <a:lnTo>
                  <a:pt x="535405" y="506353"/>
                </a:lnTo>
                <a:lnTo>
                  <a:pt x="521411" y="492614"/>
                </a:lnTo>
                <a:lnTo>
                  <a:pt x="502508" y="485074"/>
                </a:lnTo>
                <a:lnTo>
                  <a:pt x="352808" y="458511"/>
                </a:lnTo>
                <a:lnTo>
                  <a:pt x="340418" y="456153"/>
                </a:lnTo>
                <a:lnTo>
                  <a:pt x="339005" y="454289"/>
                </a:lnTo>
                <a:lnTo>
                  <a:pt x="337455" y="453127"/>
                </a:lnTo>
                <a:lnTo>
                  <a:pt x="338523" y="451776"/>
                </a:lnTo>
                <a:lnTo>
                  <a:pt x="339413" y="450237"/>
                </a:lnTo>
                <a:lnTo>
                  <a:pt x="341863" y="448112"/>
                </a:lnTo>
                <a:lnTo>
                  <a:pt x="343465" y="447640"/>
                </a:lnTo>
                <a:lnTo>
                  <a:pt x="344837" y="446845"/>
                </a:lnTo>
                <a:lnTo>
                  <a:pt x="354754" y="437285"/>
                </a:lnTo>
                <a:lnTo>
                  <a:pt x="232223" y="437285"/>
                </a:lnTo>
                <a:lnTo>
                  <a:pt x="74887" y="409463"/>
                </a:lnTo>
                <a:lnTo>
                  <a:pt x="54416" y="409312"/>
                </a:lnTo>
                <a:close/>
              </a:path>
              <a:path w="544195" h="615314">
                <a:moveTo>
                  <a:pt x="356355" y="0"/>
                </a:moveTo>
                <a:lnTo>
                  <a:pt x="332586" y="0"/>
                </a:lnTo>
                <a:lnTo>
                  <a:pt x="330869" y="544"/>
                </a:lnTo>
                <a:lnTo>
                  <a:pt x="329183" y="1350"/>
                </a:lnTo>
                <a:lnTo>
                  <a:pt x="327424" y="1591"/>
                </a:lnTo>
                <a:lnTo>
                  <a:pt x="286862" y="14962"/>
                </a:lnTo>
                <a:lnTo>
                  <a:pt x="254685" y="40431"/>
                </a:lnTo>
                <a:lnTo>
                  <a:pt x="233013" y="74744"/>
                </a:lnTo>
                <a:lnTo>
                  <a:pt x="223971" y="114649"/>
                </a:lnTo>
                <a:lnTo>
                  <a:pt x="229678" y="156895"/>
                </a:lnTo>
                <a:lnTo>
                  <a:pt x="238818" y="186654"/>
                </a:lnTo>
                <a:lnTo>
                  <a:pt x="246559" y="216676"/>
                </a:lnTo>
                <a:lnTo>
                  <a:pt x="252362" y="247063"/>
                </a:lnTo>
                <a:lnTo>
                  <a:pt x="255688" y="277918"/>
                </a:lnTo>
                <a:lnTo>
                  <a:pt x="256444" y="298612"/>
                </a:lnTo>
                <a:lnTo>
                  <a:pt x="256432" y="322400"/>
                </a:lnTo>
                <a:lnTo>
                  <a:pt x="256189" y="340185"/>
                </a:lnTo>
                <a:lnTo>
                  <a:pt x="256002" y="361057"/>
                </a:lnTo>
                <a:lnTo>
                  <a:pt x="254987" y="361496"/>
                </a:lnTo>
                <a:lnTo>
                  <a:pt x="253814" y="362072"/>
                </a:lnTo>
                <a:lnTo>
                  <a:pt x="252578" y="362512"/>
                </a:lnTo>
                <a:lnTo>
                  <a:pt x="234186" y="374161"/>
                </a:lnTo>
                <a:lnTo>
                  <a:pt x="224642" y="390992"/>
                </a:lnTo>
                <a:lnTo>
                  <a:pt x="224640" y="410310"/>
                </a:lnTo>
                <a:lnTo>
                  <a:pt x="234872" y="429421"/>
                </a:lnTo>
                <a:lnTo>
                  <a:pt x="236327" y="431096"/>
                </a:lnTo>
                <a:lnTo>
                  <a:pt x="236505" y="433861"/>
                </a:lnTo>
                <a:lnTo>
                  <a:pt x="237280" y="436112"/>
                </a:lnTo>
                <a:lnTo>
                  <a:pt x="234809" y="436395"/>
                </a:lnTo>
                <a:lnTo>
                  <a:pt x="232223" y="437285"/>
                </a:lnTo>
                <a:lnTo>
                  <a:pt x="354754" y="437285"/>
                </a:lnTo>
                <a:lnTo>
                  <a:pt x="358954" y="433236"/>
                </a:lnTo>
                <a:lnTo>
                  <a:pt x="364952" y="415704"/>
                </a:lnTo>
                <a:lnTo>
                  <a:pt x="362445" y="397458"/>
                </a:lnTo>
                <a:lnTo>
                  <a:pt x="351046" y="381705"/>
                </a:lnTo>
                <a:lnTo>
                  <a:pt x="345895" y="377370"/>
                </a:lnTo>
                <a:lnTo>
                  <a:pt x="345863" y="373852"/>
                </a:lnTo>
                <a:lnTo>
                  <a:pt x="363934" y="322400"/>
                </a:lnTo>
                <a:lnTo>
                  <a:pt x="384341" y="278521"/>
                </a:lnTo>
                <a:lnTo>
                  <a:pt x="408954" y="236867"/>
                </a:lnTo>
                <a:lnTo>
                  <a:pt x="437976" y="197533"/>
                </a:lnTo>
                <a:lnTo>
                  <a:pt x="458605" y="161214"/>
                </a:lnTo>
                <a:lnTo>
                  <a:pt x="465437" y="122313"/>
                </a:lnTo>
                <a:lnTo>
                  <a:pt x="459503" y="84007"/>
                </a:lnTo>
                <a:lnTo>
                  <a:pt x="441837" y="49474"/>
                </a:lnTo>
                <a:lnTo>
                  <a:pt x="413473" y="21892"/>
                </a:lnTo>
                <a:lnTo>
                  <a:pt x="375444" y="4439"/>
                </a:lnTo>
                <a:lnTo>
                  <a:pt x="369140" y="2753"/>
                </a:lnTo>
                <a:lnTo>
                  <a:pt x="362721" y="1476"/>
                </a:lnTo>
                <a:lnTo>
                  <a:pt x="356355"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1" name="object 31"/>
          <p:cNvSpPr/>
          <p:nvPr/>
        </p:nvSpPr>
        <p:spPr>
          <a:xfrm>
            <a:off x="2234401" y="3359965"/>
            <a:ext cx="207068" cy="44475"/>
          </a:xfrm>
          <a:custGeom>
            <a:avLst/>
            <a:gdLst/>
            <a:ahLst/>
            <a:cxnLst/>
            <a:rect l="l" t="t" r="r" b="b"/>
            <a:pathLst>
              <a:path w="455295" h="97789">
                <a:moveTo>
                  <a:pt x="236153" y="0"/>
                </a:moveTo>
                <a:lnTo>
                  <a:pt x="183008" y="645"/>
                </a:lnTo>
                <a:lnTo>
                  <a:pt x="130042" y="4531"/>
                </a:lnTo>
                <a:lnTo>
                  <a:pt x="77317" y="12331"/>
                </a:lnTo>
                <a:lnTo>
                  <a:pt x="30287" y="25969"/>
                </a:lnTo>
                <a:lnTo>
                  <a:pt x="0" y="57440"/>
                </a:lnTo>
                <a:lnTo>
                  <a:pt x="7465" y="62278"/>
                </a:lnTo>
                <a:lnTo>
                  <a:pt x="43359" y="76587"/>
                </a:lnTo>
                <a:lnTo>
                  <a:pt x="96091" y="88063"/>
                </a:lnTo>
                <a:lnTo>
                  <a:pt x="139302" y="93291"/>
                </a:lnTo>
                <a:lnTo>
                  <a:pt x="182618" y="96028"/>
                </a:lnTo>
                <a:lnTo>
                  <a:pt x="225856" y="97208"/>
                </a:lnTo>
                <a:lnTo>
                  <a:pt x="266721" y="96218"/>
                </a:lnTo>
                <a:lnTo>
                  <a:pt x="307221" y="93892"/>
                </a:lnTo>
                <a:lnTo>
                  <a:pt x="347382" y="89622"/>
                </a:lnTo>
                <a:lnTo>
                  <a:pt x="387234" y="82800"/>
                </a:lnTo>
                <a:lnTo>
                  <a:pt x="430881" y="70077"/>
                </a:lnTo>
                <a:lnTo>
                  <a:pt x="454821" y="48236"/>
                </a:lnTo>
                <a:lnTo>
                  <a:pt x="452280" y="41022"/>
                </a:lnTo>
                <a:lnTo>
                  <a:pt x="415215" y="21603"/>
                </a:lnTo>
                <a:lnTo>
                  <a:pt x="376557" y="11817"/>
                </a:lnTo>
                <a:lnTo>
                  <a:pt x="318647" y="3971"/>
                </a:lnTo>
                <a:lnTo>
                  <a:pt x="236153" y="0"/>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2" name="object 32"/>
          <p:cNvSpPr/>
          <p:nvPr/>
        </p:nvSpPr>
        <p:spPr>
          <a:xfrm>
            <a:off x="2226424" y="3279979"/>
            <a:ext cx="228439" cy="62669"/>
          </a:xfrm>
          <a:custGeom>
            <a:avLst/>
            <a:gdLst/>
            <a:ahLst/>
            <a:cxnLst/>
            <a:rect l="l" t="t" r="r" b="b"/>
            <a:pathLst>
              <a:path w="502285" h="137795">
                <a:moveTo>
                  <a:pt x="8984" y="0"/>
                </a:moveTo>
                <a:lnTo>
                  <a:pt x="0" y="50700"/>
                </a:lnTo>
                <a:lnTo>
                  <a:pt x="492801" y="137608"/>
                </a:lnTo>
                <a:lnTo>
                  <a:pt x="501764" y="86908"/>
                </a:lnTo>
                <a:lnTo>
                  <a:pt x="8984"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3" name="object 33"/>
          <p:cNvSpPr/>
          <p:nvPr/>
        </p:nvSpPr>
        <p:spPr>
          <a:xfrm>
            <a:off x="3875348" y="3890488"/>
            <a:ext cx="1633609" cy="90886"/>
          </a:xfrm>
          <a:prstGeom prst="rect">
            <a:avLst/>
          </a:prstGeom>
          <a:blipFill>
            <a:blip r:embed="rId1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4" name="object 34"/>
          <p:cNvSpPr/>
          <p:nvPr/>
        </p:nvSpPr>
        <p:spPr>
          <a:xfrm>
            <a:off x="3883024" y="4028591"/>
            <a:ext cx="1612565" cy="115030"/>
          </a:xfrm>
          <a:prstGeom prst="rect">
            <a:avLst/>
          </a:prstGeom>
          <a:blipFill>
            <a:blip r:embed="rId1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5" name="object 35"/>
          <p:cNvSpPr/>
          <p:nvPr/>
        </p:nvSpPr>
        <p:spPr>
          <a:xfrm>
            <a:off x="3883396" y="4167679"/>
            <a:ext cx="1400962" cy="114040"/>
          </a:xfrm>
          <a:prstGeom prst="rect">
            <a:avLst/>
          </a:prstGeom>
          <a:blipFill>
            <a:blip r:embed="rId1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6" name="object 36"/>
          <p:cNvSpPr/>
          <p:nvPr/>
        </p:nvSpPr>
        <p:spPr>
          <a:xfrm>
            <a:off x="3882654" y="4305787"/>
            <a:ext cx="1234310" cy="114040"/>
          </a:xfrm>
          <a:prstGeom prst="rect">
            <a:avLst/>
          </a:prstGeom>
          <a:blipFill>
            <a:blip r:embed="rId1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7" name="object 37"/>
          <p:cNvSpPr/>
          <p:nvPr/>
        </p:nvSpPr>
        <p:spPr>
          <a:xfrm>
            <a:off x="3884758" y="4536790"/>
            <a:ext cx="1208180" cy="112925"/>
          </a:xfrm>
          <a:prstGeom prst="rect">
            <a:avLst/>
          </a:prstGeom>
          <a:blipFill>
            <a:blip r:embed="rId1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8" name="object 38"/>
          <p:cNvSpPr/>
          <p:nvPr/>
        </p:nvSpPr>
        <p:spPr>
          <a:xfrm>
            <a:off x="3876215" y="4674893"/>
            <a:ext cx="1479333" cy="89895"/>
          </a:xfrm>
          <a:prstGeom prst="rect">
            <a:avLst/>
          </a:prstGeom>
          <a:blipFill>
            <a:blip r:embed="rId2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9" name="object 39"/>
          <p:cNvSpPr/>
          <p:nvPr/>
        </p:nvSpPr>
        <p:spPr>
          <a:xfrm>
            <a:off x="3885006" y="4812996"/>
            <a:ext cx="474496" cy="114076"/>
          </a:xfrm>
          <a:custGeom>
            <a:avLst/>
            <a:gdLst/>
            <a:ahLst/>
            <a:cxnLst/>
            <a:rect l="l" t="t" r="r" b="b"/>
            <a:pathLst>
              <a:path w="1043304" h="250825">
                <a:moveTo>
                  <a:pt x="35391" y="0"/>
                </a:moveTo>
                <a:lnTo>
                  <a:pt x="0" y="0"/>
                </a:lnTo>
                <a:lnTo>
                  <a:pt x="0" y="194391"/>
                </a:lnTo>
                <a:lnTo>
                  <a:pt x="24501" y="194391"/>
                </a:lnTo>
                <a:lnTo>
                  <a:pt x="24501" y="32669"/>
                </a:lnTo>
                <a:lnTo>
                  <a:pt x="47641" y="32669"/>
                </a:lnTo>
                <a:lnTo>
                  <a:pt x="35391" y="0"/>
                </a:lnTo>
                <a:close/>
              </a:path>
              <a:path w="1043304" h="250825">
                <a:moveTo>
                  <a:pt x="47641" y="32669"/>
                </a:moveTo>
                <a:lnTo>
                  <a:pt x="25046" y="32669"/>
                </a:lnTo>
                <a:lnTo>
                  <a:pt x="85756" y="194391"/>
                </a:lnTo>
                <a:lnTo>
                  <a:pt x="107808" y="194391"/>
                </a:lnTo>
                <a:lnTo>
                  <a:pt x="119460" y="163356"/>
                </a:lnTo>
                <a:lnTo>
                  <a:pt x="96646" y="163356"/>
                </a:lnTo>
                <a:lnTo>
                  <a:pt x="47641" y="32669"/>
                </a:lnTo>
                <a:close/>
              </a:path>
              <a:path w="1043304" h="250825">
                <a:moveTo>
                  <a:pt x="193575" y="32669"/>
                </a:moveTo>
                <a:lnTo>
                  <a:pt x="169073" y="32669"/>
                </a:lnTo>
                <a:lnTo>
                  <a:pt x="169073" y="194391"/>
                </a:lnTo>
                <a:lnTo>
                  <a:pt x="193575" y="194391"/>
                </a:lnTo>
                <a:lnTo>
                  <a:pt x="193575" y="32669"/>
                </a:lnTo>
                <a:close/>
              </a:path>
              <a:path w="1043304" h="250825">
                <a:moveTo>
                  <a:pt x="193575" y="0"/>
                </a:moveTo>
                <a:lnTo>
                  <a:pt x="158183" y="0"/>
                </a:lnTo>
                <a:lnTo>
                  <a:pt x="96646" y="163356"/>
                </a:lnTo>
                <a:lnTo>
                  <a:pt x="119460" y="163356"/>
                </a:lnTo>
                <a:lnTo>
                  <a:pt x="168528" y="32669"/>
                </a:lnTo>
                <a:lnTo>
                  <a:pt x="193575" y="32669"/>
                </a:lnTo>
                <a:lnTo>
                  <a:pt x="193575" y="0"/>
                </a:lnTo>
                <a:close/>
              </a:path>
              <a:path w="1043304" h="250825">
                <a:moveTo>
                  <a:pt x="338734" y="70793"/>
                </a:moveTo>
                <a:lnTo>
                  <a:pt x="288849" y="70793"/>
                </a:lnTo>
                <a:lnTo>
                  <a:pt x="299943" y="71618"/>
                </a:lnTo>
                <a:lnTo>
                  <a:pt x="310016" y="74945"/>
                </a:lnTo>
                <a:lnTo>
                  <a:pt x="317333" y="82049"/>
                </a:lnTo>
                <a:lnTo>
                  <a:pt x="320157" y="94206"/>
                </a:lnTo>
                <a:lnTo>
                  <a:pt x="316354" y="104100"/>
                </a:lnTo>
                <a:lnTo>
                  <a:pt x="306069" y="109247"/>
                </a:lnTo>
                <a:lnTo>
                  <a:pt x="290985" y="112046"/>
                </a:lnTo>
                <a:lnTo>
                  <a:pt x="272787" y="114897"/>
                </a:lnTo>
                <a:lnTo>
                  <a:pt x="255236" y="119133"/>
                </a:lnTo>
                <a:lnTo>
                  <a:pt x="239982" y="126331"/>
                </a:lnTo>
                <a:lnTo>
                  <a:pt x="229220" y="138633"/>
                </a:lnTo>
                <a:lnTo>
                  <a:pt x="225144" y="158183"/>
                </a:lnTo>
                <a:lnTo>
                  <a:pt x="228820" y="176181"/>
                </a:lnTo>
                <a:lnTo>
                  <a:pt x="238825" y="188436"/>
                </a:lnTo>
                <a:lnTo>
                  <a:pt x="253628" y="195434"/>
                </a:lnTo>
                <a:lnTo>
                  <a:pt x="271698" y="197658"/>
                </a:lnTo>
                <a:lnTo>
                  <a:pt x="285910" y="196361"/>
                </a:lnTo>
                <a:lnTo>
                  <a:pt x="299024" y="192384"/>
                </a:lnTo>
                <a:lnTo>
                  <a:pt x="310863" y="185599"/>
                </a:lnTo>
                <a:lnTo>
                  <a:pt x="319792" y="177240"/>
                </a:lnTo>
                <a:lnTo>
                  <a:pt x="276871" y="177240"/>
                </a:lnTo>
                <a:lnTo>
                  <a:pt x="266645" y="176151"/>
                </a:lnTo>
                <a:lnTo>
                  <a:pt x="257950" y="172612"/>
                </a:lnTo>
                <a:lnTo>
                  <a:pt x="251909" y="166214"/>
                </a:lnTo>
                <a:lnTo>
                  <a:pt x="249646" y="156550"/>
                </a:lnTo>
                <a:lnTo>
                  <a:pt x="251926" y="145741"/>
                </a:lnTo>
                <a:lnTo>
                  <a:pt x="258086" y="138480"/>
                </a:lnTo>
                <a:lnTo>
                  <a:pt x="267104" y="133924"/>
                </a:lnTo>
                <a:lnTo>
                  <a:pt x="277960" y="131231"/>
                </a:lnTo>
                <a:lnTo>
                  <a:pt x="301373" y="127896"/>
                </a:lnTo>
                <a:lnTo>
                  <a:pt x="311726" y="125565"/>
                </a:lnTo>
                <a:lnTo>
                  <a:pt x="319885" y="121703"/>
                </a:lnTo>
                <a:lnTo>
                  <a:pt x="343026" y="121703"/>
                </a:lnTo>
                <a:lnTo>
                  <a:pt x="343026" y="89033"/>
                </a:lnTo>
                <a:lnTo>
                  <a:pt x="338734" y="70793"/>
                </a:lnTo>
                <a:close/>
              </a:path>
              <a:path w="1043304" h="250825">
                <a:moveTo>
                  <a:pt x="343026" y="175879"/>
                </a:moveTo>
                <a:lnTo>
                  <a:pt x="321246" y="175879"/>
                </a:lnTo>
                <a:lnTo>
                  <a:pt x="322624" y="185714"/>
                </a:lnTo>
                <a:lnTo>
                  <a:pt x="326555" y="192486"/>
                </a:lnTo>
                <a:lnTo>
                  <a:pt x="332732" y="196399"/>
                </a:lnTo>
                <a:lnTo>
                  <a:pt x="340848" y="197658"/>
                </a:lnTo>
                <a:lnTo>
                  <a:pt x="348198" y="197658"/>
                </a:lnTo>
                <a:lnTo>
                  <a:pt x="353371" y="196297"/>
                </a:lnTo>
                <a:lnTo>
                  <a:pt x="357455" y="193847"/>
                </a:lnTo>
                <a:lnTo>
                  <a:pt x="357455" y="177240"/>
                </a:lnTo>
                <a:lnTo>
                  <a:pt x="343026" y="177240"/>
                </a:lnTo>
                <a:lnTo>
                  <a:pt x="343026" y="175879"/>
                </a:lnTo>
                <a:close/>
              </a:path>
              <a:path w="1043304" h="250825">
                <a:moveTo>
                  <a:pt x="343026" y="121703"/>
                </a:moveTo>
                <a:lnTo>
                  <a:pt x="319885" y="121703"/>
                </a:lnTo>
                <a:lnTo>
                  <a:pt x="319802" y="145741"/>
                </a:lnTo>
                <a:lnTo>
                  <a:pt x="317452" y="155763"/>
                </a:lnTo>
                <a:lnTo>
                  <a:pt x="309812" y="166112"/>
                </a:lnTo>
                <a:lnTo>
                  <a:pt x="296455" y="174063"/>
                </a:lnTo>
                <a:lnTo>
                  <a:pt x="276871" y="177240"/>
                </a:lnTo>
                <a:lnTo>
                  <a:pt x="319792" y="177240"/>
                </a:lnTo>
                <a:lnTo>
                  <a:pt x="321246" y="175879"/>
                </a:lnTo>
                <a:lnTo>
                  <a:pt x="343026" y="175879"/>
                </a:lnTo>
                <a:lnTo>
                  <a:pt x="343026" y="121703"/>
                </a:lnTo>
                <a:close/>
              </a:path>
              <a:path w="1043304" h="250825">
                <a:moveTo>
                  <a:pt x="357455" y="175879"/>
                </a:moveTo>
                <a:lnTo>
                  <a:pt x="354460" y="176968"/>
                </a:lnTo>
                <a:lnTo>
                  <a:pt x="352282" y="177240"/>
                </a:lnTo>
                <a:lnTo>
                  <a:pt x="357455" y="177240"/>
                </a:lnTo>
                <a:lnTo>
                  <a:pt x="357455" y="175879"/>
                </a:lnTo>
                <a:close/>
              </a:path>
              <a:path w="1043304" h="250825">
                <a:moveTo>
                  <a:pt x="290211" y="50364"/>
                </a:moveTo>
                <a:lnTo>
                  <a:pt x="267878" y="52825"/>
                </a:lnTo>
                <a:lnTo>
                  <a:pt x="249170" y="60851"/>
                </a:lnTo>
                <a:lnTo>
                  <a:pt x="236077" y="75411"/>
                </a:lnTo>
                <a:lnTo>
                  <a:pt x="230589" y="97473"/>
                </a:lnTo>
                <a:lnTo>
                  <a:pt x="253730" y="97473"/>
                </a:lnTo>
                <a:lnTo>
                  <a:pt x="256920" y="84575"/>
                </a:lnTo>
                <a:lnTo>
                  <a:pt x="264347" y="76374"/>
                </a:lnTo>
                <a:lnTo>
                  <a:pt x="275246" y="72052"/>
                </a:lnTo>
                <a:lnTo>
                  <a:pt x="288849" y="70793"/>
                </a:lnTo>
                <a:lnTo>
                  <a:pt x="338734" y="70793"/>
                </a:lnTo>
                <a:lnTo>
                  <a:pt x="338334" y="69094"/>
                </a:lnTo>
                <a:lnTo>
                  <a:pt x="326113" y="57346"/>
                </a:lnTo>
                <a:lnTo>
                  <a:pt x="309144" y="51774"/>
                </a:lnTo>
                <a:lnTo>
                  <a:pt x="290211" y="50364"/>
                </a:lnTo>
                <a:close/>
              </a:path>
              <a:path w="1043304" h="250825">
                <a:moveTo>
                  <a:pt x="403453" y="0"/>
                </a:moveTo>
                <a:lnTo>
                  <a:pt x="380313" y="0"/>
                </a:lnTo>
                <a:lnTo>
                  <a:pt x="380313" y="194391"/>
                </a:lnTo>
                <a:lnTo>
                  <a:pt x="403453" y="194391"/>
                </a:lnTo>
                <a:lnTo>
                  <a:pt x="403453" y="0"/>
                </a:lnTo>
                <a:close/>
              </a:path>
              <a:path w="1043304" h="250825">
                <a:moveTo>
                  <a:pt x="545356" y="70793"/>
                </a:moveTo>
                <a:lnTo>
                  <a:pt x="495471" y="70793"/>
                </a:lnTo>
                <a:lnTo>
                  <a:pt x="506565" y="71618"/>
                </a:lnTo>
                <a:lnTo>
                  <a:pt x="516638" y="74945"/>
                </a:lnTo>
                <a:lnTo>
                  <a:pt x="523955" y="82049"/>
                </a:lnTo>
                <a:lnTo>
                  <a:pt x="526779" y="94206"/>
                </a:lnTo>
                <a:lnTo>
                  <a:pt x="522976" y="104100"/>
                </a:lnTo>
                <a:lnTo>
                  <a:pt x="512691" y="109247"/>
                </a:lnTo>
                <a:lnTo>
                  <a:pt x="497607" y="112046"/>
                </a:lnTo>
                <a:lnTo>
                  <a:pt x="479409" y="114897"/>
                </a:lnTo>
                <a:lnTo>
                  <a:pt x="461858" y="119133"/>
                </a:lnTo>
                <a:lnTo>
                  <a:pt x="446604" y="126331"/>
                </a:lnTo>
                <a:lnTo>
                  <a:pt x="435842" y="138633"/>
                </a:lnTo>
                <a:lnTo>
                  <a:pt x="431766" y="158183"/>
                </a:lnTo>
                <a:lnTo>
                  <a:pt x="435442" y="176181"/>
                </a:lnTo>
                <a:lnTo>
                  <a:pt x="445447" y="188436"/>
                </a:lnTo>
                <a:lnTo>
                  <a:pt x="460250" y="195434"/>
                </a:lnTo>
                <a:lnTo>
                  <a:pt x="478320" y="197658"/>
                </a:lnTo>
                <a:lnTo>
                  <a:pt x="492532" y="196361"/>
                </a:lnTo>
                <a:lnTo>
                  <a:pt x="505646" y="192384"/>
                </a:lnTo>
                <a:lnTo>
                  <a:pt x="517485" y="185599"/>
                </a:lnTo>
                <a:lnTo>
                  <a:pt x="526414" y="177240"/>
                </a:lnTo>
                <a:lnTo>
                  <a:pt x="483493" y="177240"/>
                </a:lnTo>
                <a:lnTo>
                  <a:pt x="473267" y="176151"/>
                </a:lnTo>
                <a:lnTo>
                  <a:pt x="464572" y="172612"/>
                </a:lnTo>
                <a:lnTo>
                  <a:pt x="458531" y="166214"/>
                </a:lnTo>
                <a:lnTo>
                  <a:pt x="456268" y="156550"/>
                </a:lnTo>
                <a:lnTo>
                  <a:pt x="458548" y="145741"/>
                </a:lnTo>
                <a:lnTo>
                  <a:pt x="464708" y="138480"/>
                </a:lnTo>
                <a:lnTo>
                  <a:pt x="473726" y="133924"/>
                </a:lnTo>
                <a:lnTo>
                  <a:pt x="484582" y="131231"/>
                </a:lnTo>
                <a:lnTo>
                  <a:pt x="507995" y="127896"/>
                </a:lnTo>
                <a:lnTo>
                  <a:pt x="518348" y="125565"/>
                </a:lnTo>
                <a:lnTo>
                  <a:pt x="526507" y="121703"/>
                </a:lnTo>
                <a:lnTo>
                  <a:pt x="549648" y="121703"/>
                </a:lnTo>
                <a:lnTo>
                  <a:pt x="549648" y="89033"/>
                </a:lnTo>
                <a:lnTo>
                  <a:pt x="545356" y="70793"/>
                </a:lnTo>
                <a:close/>
              </a:path>
              <a:path w="1043304" h="250825">
                <a:moveTo>
                  <a:pt x="549648" y="175879"/>
                </a:moveTo>
                <a:lnTo>
                  <a:pt x="527868" y="175879"/>
                </a:lnTo>
                <a:lnTo>
                  <a:pt x="529246" y="185714"/>
                </a:lnTo>
                <a:lnTo>
                  <a:pt x="533177" y="192486"/>
                </a:lnTo>
                <a:lnTo>
                  <a:pt x="539353" y="196399"/>
                </a:lnTo>
                <a:lnTo>
                  <a:pt x="547470" y="197658"/>
                </a:lnTo>
                <a:lnTo>
                  <a:pt x="554820" y="197658"/>
                </a:lnTo>
                <a:lnTo>
                  <a:pt x="559993" y="196297"/>
                </a:lnTo>
                <a:lnTo>
                  <a:pt x="564077" y="193847"/>
                </a:lnTo>
                <a:lnTo>
                  <a:pt x="564077" y="177240"/>
                </a:lnTo>
                <a:lnTo>
                  <a:pt x="549648" y="177240"/>
                </a:lnTo>
                <a:lnTo>
                  <a:pt x="549648" y="175879"/>
                </a:lnTo>
                <a:close/>
              </a:path>
              <a:path w="1043304" h="250825">
                <a:moveTo>
                  <a:pt x="549648" y="121703"/>
                </a:moveTo>
                <a:lnTo>
                  <a:pt x="526507" y="121703"/>
                </a:lnTo>
                <a:lnTo>
                  <a:pt x="526424" y="145741"/>
                </a:lnTo>
                <a:lnTo>
                  <a:pt x="524074" y="155763"/>
                </a:lnTo>
                <a:lnTo>
                  <a:pt x="516434" y="166112"/>
                </a:lnTo>
                <a:lnTo>
                  <a:pt x="503077" y="174063"/>
                </a:lnTo>
                <a:lnTo>
                  <a:pt x="483493" y="177240"/>
                </a:lnTo>
                <a:lnTo>
                  <a:pt x="526414" y="177240"/>
                </a:lnTo>
                <a:lnTo>
                  <a:pt x="527868" y="175879"/>
                </a:lnTo>
                <a:lnTo>
                  <a:pt x="549648" y="175879"/>
                </a:lnTo>
                <a:lnTo>
                  <a:pt x="549648" y="121703"/>
                </a:lnTo>
                <a:close/>
              </a:path>
              <a:path w="1043304" h="250825">
                <a:moveTo>
                  <a:pt x="564077" y="175879"/>
                </a:moveTo>
                <a:lnTo>
                  <a:pt x="561082" y="176968"/>
                </a:lnTo>
                <a:lnTo>
                  <a:pt x="558904" y="177240"/>
                </a:lnTo>
                <a:lnTo>
                  <a:pt x="564077" y="177240"/>
                </a:lnTo>
                <a:lnTo>
                  <a:pt x="564077" y="175879"/>
                </a:lnTo>
                <a:close/>
              </a:path>
              <a:path w="1043304" h="250825">
                <a:moveTo>
                  <a:pt x="496833" y="50364"/>
                </a:moveTo>
                <a:lnTo>
                  <a:pt x="474500" y="52825"/>
                </a:lnTo>
                <a:lnTo>
                  <a:pt x="455792" y="60851"/>
                </a:lnTo>
                <a:lnTo>
                  <a:pt x="442699" y="75411"/>
                </a:lnTo>
                <a:lnTo>
                  <a:pt x="437211" y="97473"/>
                </a:lnTo>
                <a:lnTo>
                  <a:pt x="460352" y="97473"/>
                </a:lnTo>
                <a:lnTo>
                  <a:pt x="463542" y="84575"/>
                </a:lnTo>
                <a:lnTo>
                  <a:pt x="470969" y="76374"/>
                </a:lnTo>
                <a:lnTo>
                  <a:pt x="481868" y="72052"/>
                </a:lnTo>
                <a:lnTo>
                  <a:pt x="495471" y="70793"/>
                </a:lnTo>
                <a:lnTo>
                  <a:pt x="545356" y="70793"/>
                </a:lnTo>
                <a:lnTo>
                  <a:pt x="544956" y="69094"/>
                </a:lnTo>
                <a:lnTo>
                  <a:pt x="532735" y="57346"/>
                </a:lnTo>
                <a:lnTo>
                  <a:pt x="515766" y="51774"/>
                </a:lnTo>
                <a:lnTo>
                  <a:pt x="496833" y="50364"/>
                </a:lnTo>
                <a:close/>
              </a:path>
              <a:path w="1043304" h="250825">
                <a:moveTo>
                  <a:pt x="583950" y="227061"/>
                </a:moveTo>
                <a:lnTo>
                  <a:pt x="583950" y="248296"/>
                </a:lnTo>
                <a:lnTo>
                  <a:pt x="589123" y="250201"/>
                </a:lnTo>
                <a:lnTo>
                  <a:pt x="594568" y="250746"/>
                </a:lnTo>
                <a:lnTo>
                  <a:pt x="600013" y="250746"/>
                </a:lnTo>
                <a:lnTo>
                  <a:pt x="613629" y="248742"/>
                </a:lnTo>
                <a:lnTo>
                  <a:pt x="624208" y="242272"/>
                </a:lnTo>
                <a:lnTo>
                  <a:pt x="632899" y="230647"/>
                </a:lnTo>
                <a:lnTo>
                  <a:pt x="633044" y="230328"/>
                </a:lnTo>
                <a:lnTo>
                  <a:pt x="592934" y="230328"/>
                </a:lnTo>
                <a:lnTo>
                  <a:pt x="588306" y="228422"/>
                </a:lnTo>
                <a:lnTo>
                  <a:pt x="583950" y="227061"/>
                </a:lnTo>
                <a:close/>
              </a:path>
              <a:path w="1043304" h="250825">
                <a:moveTo>
                  <a:pt x="596473" y="53631"/>
                </a:moveTo>
                <a:lnTo>
                  <a:pt x="570338" y="53631"/>
                </a:lnTo>
                <a:lnTo>
                  <a:pt x="626148" y="193575"/>
                </a:lnTo>
                <a:lnTo>
                  <a:pt x="616619" y="217532"/>
                </a:lnTo>
                <a:lnTo>
                  <a:pt x="612264" y="225699"/>
                </a:lnTo>
                <a:lnTo>
                  <a:pt x="607091" y="230328"/>
                </a:lnTo>
                <a:lnTo>
                  <a:pt x="633044" y="230328"/>
                </a:lnTo>
                <a:lnTo>
                  <a:pt x="640849" y="213176"/>
                </a:lnTo>
                <a:lnTo>
                  <a:pt x="657886" y="168801"/>
                </a:lnTo>
                <a:lnTo>
                  <a:pt x="637582" y="168801"/>
                </a:lnTo>
                <a:lnTo>
                  <a:pt x="596473" y="53631"/>
                </a:lnTo>
                <a:close/>
              </a:path>
              <a:path w="1043304" h="250825">
                <a:moveTo>
                  <a:pt x="702104" y="53631"/>
                </a:moveTo>
                <a:lnTo>
                  <a:pt x="677602" y="53631"/>
                </a:lnTo>
                <a:lnTo>
                  <a:pt x="638127" y="168801"/>
                </a:lnTo>
                <a:lnTo>
                  <a:pt x="657886" y="168801"/>
                </a:lnTo>
                <a:lnTo>
                  <a:pt x="702104" y="53631"/>
                </a:lnTo>
                <a:close/>
              </a:path>
              <a:path w="1043304" h="250825">
                <a:moveTo>
                  <a:pt x="735862" y="150016"/>
                </a:moveTo>
                <a:lnTo>
                  <a:pt x="712721" y="150016"/>
                </a:lnTo>
                <a:lnTo>
                  <a:pt x="718170" y="172161"/>
                </a:lnTo>
                <a:lnTo>
                  <a:pt x="731200" y="186905"/>
                </a:lnTo>
                <a:lnTo>
                  <a:pt x="749895" y="195115"/>
                </a:lnTo>
                <a:lnTo>
                  <a:pt x="772342" y="197658"/>
                </a:lnTo>
                <a:lnTo>
                  <a:pt x="793760" y="195434"/>
                </a:lnTo>
                <a:lnTo>
                  <a:pt x="813009" y="188028"/>
                </a:lnTo>
                <a:lnTo>
                  <a:pt x="823957" y="177240"/>
                </a:lnTo>
                <a:lnTo>
                  <a:pt x="773704" y="177240"/>
                </a:lnTo>
                <a:lnTo>
                  <a:pt x="759866" y="175896"/>
                </a:lnTo>
                <a:lnTo>
                  <a:pt x="747943" y="171387"/>
                </a:lnTo>
                <a:lnTo>
                  <a:pt x="739439" y="162998"/>
                </a:lnTo>
                <a:lnTo>
                  <a:pt x="735862" y="150016"/>
                </a:lnTo>
                <a:close/>
              </a:path>
              <a:path w="1043304" h="250825">
                <a:moveTo>
                  <a:pt x="768259" y="50364"/>
                </a:moveTo>
                <a:lnTo>
                  <a:pt x="749712" y="52638"/>
                </a:lnTo>
                <a:lnTo>
                  <a:pt x="732799" y="59762"/>
                </a:lnTo>
                <a:lnTo>
                  <a:pt x="720480" y="72195"/>
                </a:lnTo>
                <a:lnTo>
                  <a:pt x="715716" y="90395"/>
                </a:lnTo>
                <a:lnTo>
                  <a:pt x="719689" y="107248"/>
                </a:lnTo>
                <a:lnTo>
                  <a:pt x="730145" y="118436"/>
                </a:lnTo>
                <a:lnTo>
                  <a:pt x="744888" y="125540"/>
                </a:lnTo>
                <a:lnTo>
                  <a:pt x="761725" y="130142"/>
                </a:lnTo>
                <a:lnTo>
                  <a:pt x="778676" y="133881"/>
                </a:lnTo>
                <a:lnTo>
                  <a:pt x="793407" y="138412"/>
                </a:lnTo>
                <a:lnTo>
                  <a:pt x="803799" y="145341"/>
                </a:lnTo>
                <a:lnTo>
                  <a:pt x="807734" y="156277"/>
                </a:lnTo>
                <a:lnTo>
                  <a:pt x="804446" y="167018"/>
                </a:lnTo>
                <a:lnTo>
                  <a:pt x="796130" y="173395"/>
                </a:lnTo>
                <a:lnTo>
                  <a:pt x="785108" y="176453"/>
                </a:lnTo>
                <a:lnTo>
                  <a:pt x="773704" y="177240"/>
                </a:lnTo>
                <a:lnTo>
                  <a:pt x="823957" y="177240"/>
                </a:lnTo>
                <a:lnTo>
                  <a:pt x="826897" y="174343"/>
                </a:lnTo>
                <a:lnTo>
                  <a:pt x="832236" y="153283"/>
                </a:lnTo>
                <a:lnTo>
                  <a:pt x="828301" y="136272"/>
                </a:lnTo>
                <a:lnTo>
                  <a:pt x="817909" y="125004"/>
                </a:lnTo>
                <a:lnTo>
                  <a:pt x="803178" y="117870"/>
                </a:lnTo>
                <a:lnTo>
                  <a:pt x="786227" y="113263"/>
                </a:lnTo>
                <a:lnTo>
                  <a:pt x="769965" y="109588"/>
                </a:lnTo>
                <a:lnTo>
                  <a:pt x="755157" y="105300"/>
                </a:lnTo>
                <a:lnTo>
                  <a:pt x="744382" y="98868"/>
                </a:lnTo>
                <a:lnTo>
                  <a:pt x="740218" y="88761"/>
                </a:lnTo>
                <a:lnTo>
                  <a:pt x="742944" y="79981"/>
                </a:lnTo>
                <a:lnTo>
                  <a:pt x="749985" y="74468"/>
                </a:lnTo>
                <a:lnTo>
                  <a:pt x="759628" y="71610"/>
                </a:lnTo>
                <a:lnTo>
                  <a:pt x="770165" y="70793"/>
                </a:lnTo>
                <a:lnTo>
                  <a:pt x="818381" y="70793"/>
                </a:lnTo>
                <a:lnTo>
                  <a:pt x="808040" y="59558"/>
                </a:lnTo>
                <a:lnTo>
                  <a:pt x="790102" y="52433"/>
                </a:lnTo>
                <a:lnTo>
                  <a:pt x="768259" y="50364"/>
                </a:lnTo>
                <a:close/>
              </a:path>
              <a:path w="1043304" h="250825">
                <a:moveTo>
                  <a:pt x="818381" y="70793"/>
                </a:moveTo>
                <a:lnTo>
                  <a:pt x="770165" y="70793"/>
                </a:lnTo>
                <a:lnTo>
                  <a:pt x="781471" y="71967"/>
                </a:lnTo>
                <a:lnTo>
                  <a:pt x="791604" y="75898"/>
                </a:lnTo>
                <a:lnTo>
                  <a:pt x="799184" y="83197"/>
                </a:lnTo>
                <a:lnTo>
                  <a:pt x="802834" y="94478"/>
                </a:lnTo>
                <a:lnTo>
                  <a:pt x="825974" y="94478"/>
                </a:lnTo>
                <a:lnTo>
                  <a:pt x="820517" y="73114"/>
                </a:lnTo>
                <a:lnTo>
                  <a:pt x="818381" y="70793"/>
                </a:lnTo>
                <a:close/>
              </a:path>
              <a:path w="1043304" h="250825">
                <a:moveTo>
                  <a:pt x="882329" y="53631"/>
                </a:moveTo>
                <a:lnTo>
                  <a:pt x="859188" y="53631"/>
                </a:lnTo>
                <a:lnTo>
                  <a:pt x="859188" y="194391"/>
                </a:lnTo>
                <a:lnTo>
                  <a:pt x="882329" y="194391"/>
                </a:lnTo>
                <a:lnTo>
                  <a:pt x="882329" y="53631"/>
                </a:lnTo>
                <a:close/>
              </a:path>
              <a:path w="1043304" h="250825">
                <a:moveTo>
                  <a:pt x="882329" y="0"/>
                </a:moveTo>
                <a:lnTo>
                  <a:pt x="859188" y="0"/>
                </a:lnTo>
                <a:lnTo>
                  <a:pt x="859188" y="28313"/>
                </a:lnTo>
                <a:lnTo>
                  <a:pt x="882329" y="28313"/>
                </a:lnTo>
                <a:lnTo>
                  <a:pt x="882329" y="0"/>
                </a:lnTo>
                <a:close/>
              </a:path>
              <a:path w="1043304" h="250825">
                <a:moveTo>
                  <a:pt x="1024229" y="70793"/>
                </a:moveTo>
                <a:lnTo>
                  <a:pt x="974336" y="70793"/>
                </a:lnTo>
                <a:lnTo>
                  <a:pt x="985430" y="71618"/>
                </a:lnTo>
                <a:lnTo>
                  <a:pt x="995503" y="74945"/>
                </a:lnTo>
                <a:lnTo>
                  <a:pt x="1002820" y="82049"/>
                </a:lnTo>
                <a:lnTo>
                  <a:pt x="1005644" y="94206"/>
                </a:lnTo>
                <a:lnTo>
                  <a:pt x="1001841" y="104100"/>
                </a:lnTo>
                <a:lnTo>
                  <a:pt x="991556" y="109247"/>
                </a:lnTo>
                <a:lnTo>
                  <a:pt x="976472" y="112046"/>
                </a:lnTo>
                <a:lnTo>
                  <a:pt x="958274" y="114897"/>
                </a:lnTo>
                <a:lnTo>
                  <a:pt x="940723" y="119133"/>
                </a:lnTo>
                <a:lnTo>
                  <a:pt x="925469" y="126331"/>
                </a:lnTo>
                <a:lnTo>
                  <a:pt x="914707" y="138633"/>
                </a:lnTo>
                <a:lnTo>
                  <a:pt x="910631" y="158183"/>
                </a:lnTo>
                <a:lnTo>
                  <a:pt x="914307" y="176181"/>
                </a:lnTo>
                <a:lnTo>
                  <a:pt x="924312" y="188436"/>
                </a:lnTo>
                <a:lnTo>
                  <a:pt x="939115" y="195434"/>
                </a:lnTo>
                <a:lnTo>
                  <a:pt x="957185" y="197658"/>
                </a:lnTo>
                <a:lnTo>
                  <a:pt x="971397" y="196361"/>
                </a:lnTo>
                <a:lnTo>
                  <a:pt x="984511" y="192384"/>
                </a:lnTo>
                <a:lnTo>
                  <a:pt x="996350" y="185599"/>
                </a:lnTo>
                <a:lnTo>
                  <a:pt x="1005279" y="177240"/>
                </a:lnTo>
                <a:lnTo>
                  <a:pt x="962358" y="177240"/>
                </a:lnTo>
                <a:lnTo>
                  <a:pt x="952132" y="176151"/>
                </a:lnTo>
                <a:lnTo>
                  <a:pt x="943437" y="172612"/>
                </a:lnTo>
                <a:lnTo>
                  <a:pt x="937396" y="166214"/>
                </a:lnTo>
                <a:lnTo>
                  <a:pt x="935133" y="156550"/>
                </a:lnTo>
                <a:lnTo>
                  <a:pt x="937413" y="145741"/>
                </a:lnTo>
                <a:lnTo>
                  <a:pt x="943573" y="138480"/>
                </a:lnTo>
                <a:lnTo>
                  <a:pt x="952591" y="133924"/>
                </a:lnTo>
                <a:lnTo>
                  <a:pt x="963447" y="131231"/>
                </a:lnTo>
                <a:lnTo>
                  <a:pt x="986860" y="127896"/>
                </a:lnTo>
                <a:lnTo>
                  <a:pt x="997213" y="125565"/>
                </a:lnTo>
                <a:lnTo>
                  <a:pt x="1005372" y="121703"/>
                </a:lnTo>
                <a:lnTo>
                  <a:pt x="1028523" y="121703"/>
                </a:lnTo>
                <a:lnTo>
                  <a:pt x="1028523" y="89033"/>
                </a:lnTo>
                <a:lnTo>
                  <a:pt x="1024229" y="70793"/>
                </a:lnTo>
                <a:close/>
              </a:path>
              <a:path w="1043304" h="250825">
                <a:moveTo>
                  <a:pt x="1028523" y="175879"/>
                </a:moveTo>
                <a:lnTo>
                  <a:pt x="1006733" y="175879"/>
                </a:lnTo>
                <a:lnTo>
                  <a:pt x="1008113" y="185714"/>
                </a:lnTo>
                <a:lnTo>
                  <a:pt x="1012047" y="192486"/>
                </a:lnTo>
                <a:lnTo>
                  <a:pt x="1018227" y="196399"/>
                </a:lnTo>
                <a:lnTo>
                  <a:pt x="1026345" y="197658"/>
                </a:lnTo>
                <a:lnTo>
                  <a:pt x="1033696" y="197658"/>
                </a:lnTo>
                <a:lnTo>
                  <a:pt x="1038868" y="196297"/>
                </a:lnTo>
                <a:lnTo>
                  <a:pt x="1042952" y="193847"/>
                </a:lnTo>
                <a:lnTo>
                  <a:pt x="1042952" y="177240"/>
                </a:lnTo>
                <a:lnTo>
                  <a:pt x="1028523" y="177240"/>
                </a:lnTo>
                <a:lnTo>
                  <a:pt x="1028523" y="175879"/>
                </a:lnTo>
                <a:close/>
              </a:path>
              <a:path w="1043304" h="250825">
                <a:moveTo>
                  <a:pt x="1028523" y="121703"/>
                </a:moveTo>
                <a:lnTo>
                  <a:pt x="1005372" y="121703"/>
                </a:lnTo>
                <a:lnTo>
                  <a:pt x="1005289" y="145741"/>
                </a:lnTo>
                <a:lnTo>
                  <a:pt x="1002939" y="155763"/>
                </a:lnTo>
                <a:lnTo>
                  <a:pt x="995299" y="166112"/>
                </a:lnTo>
                <a:lnTo>
                  <a:pt x="981942" y="174063"/>
                </a:lnTo>
                <a:lnTo>
                  <a:pt x="962358" y="177240"/>
                </a:lnTo>
                <a:lnTo>
                  <a:pt x="1005279" y="177240"/>
                </a:lnTo>
                <a:lnTo>
                  <a:pt x="1006733" y="175879"/>
                </a:lnTo>
                <a:lnTo>
                  <a:pt x="1028523" y="175879"/>
                </a:lnTo>
                <a:lnTo>
                  <a:pt x="1028523" y="121703"/>
                </a:lnTo>
                <a:close/>
              </a:path>
              <a:path w="1043304" h="250825">
                <a:moveTo>
                  <a:pt x="1042952" y="175879"/>
                </a:moveTo>
                <a:lnTo>
                  <a:pt x="1039957" y="176968"/>
                </a:lnTo>
                <a:lnTo>
                  <a:pt x="1037779" y="177240"/>
                </a:lnTo>
                <a:lnTo>
                  <a:pt x="1042952" y="177240"/>
                </a:lnTo>
                <a:lnTo>
                  <a:pt x="1042952" y="175879"/>
                </a:lnTo>
                <a:close/>
              </a:path>
              <a:path w="1043304" h="250825">
                <a:moveTo>
                  <a:pt x="975698" y="50364"/>
                </a:moveTo>
                <a:lnTo>
                  <a:pt x="953365" y="52825"/>
                </a:lnTo>
                <a:lnTo>
                  <a:pt x="934657" y="60851"/>
                </a:lnTo>
                <a:lnTo>
                  <a:pt x="921564" y="75411"/>
                </a:lnTo>
                <a:lnTo>
                  <a:pt x="916076" y="97473"/>
                </a:lnTo>
                <a:lnTo>
                  <a:pt x="939217" y="97473"/>
                </a:lnTo>
                <a:lnTo>
                  <a:pt x="942407" y="84575"/>
                </a:lnTo>
                <a:lnTo>
                  <a:pt x="949834" y="76374"/>
                </a:lnTo>
                <a:lnTo>
                  <a:pt x="960733" y="72052"/>
                </a:lnTo>
                <a:lnTo>
                  <a:pt x="974336" y="70793"/>
                </a:lnTo>
                <a:lnTo>
                  <a:pt x="1024229" y="70793"/>
                </a:lnTo>
                <a:lnTo>
                  <a:pt x="1023830" y="69094"/>
                </a:lnTo>
                <a:lnTo>
                  <a:pt x="1011605" y="57346"/>
                </a:lnTo>
                <a:lnTo>
                  <a:pt x="994633" y="51774"/>
                </a:lnTo>
                <a:lnTo>
                  <a:pt x="975698" y="50364"/>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0" name="object 40"/>
          <p:cNvSpPr/>
          <p:nvPr/>
        </p:nvSpPr>
        <p:spPr>
          <a:xfrm>
            <a:off x="3876585" y="5043998"/>
            <a:ext cx="1136991" cy="89895"/>
          </a:xfrm>
          <a:prstGeom prst="rect">
            <a:avLst/>
          </a:prstGeom>
          <a:blipFill>
            <a:blip r:embed="rId2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1" name="object 41"/>
          <p:cNvSpPr/>
          <p:nvPr/>
        </p:nvSpPr>
        <p:spPr>
          <a:xfrm>
            <a:off x="3882653" y="5182101"/>
            <a:ext cx="1529974" cy="114411"/>
          </a:xfrm>
          <a:prstGeom prst="rect">
            <a:avLst/>
          </a:prstGeom>
          <a:blipFill>
            <a:blip r:embed="rId2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2" name="object 42"/>
          <p:cNvSpPr/>
          <p:nvPr/>
        </p:nvSpPr>
        <p:spPr>
          <a:xfrm>
            <a:off x="3883395" y="5319219"/>
            <a:ext cx="845891" cy="115231"/>
          </a:xfrm>
          <a:custGeom>
            <a:avLst/>
            <a:gdLst/>
            <a:ahLst/>
            <a:cxnLst/>
            <a:rect l="l" t="t" r="r" b="b"/>
            <a:pathLst>
              <a:path w="1859915" h="253365">
                <a:moveTo>
                  <a:pt x="59192" y="177774"/>
                </a:moveTo>
                <a:lnTo>
                  <a:pt x="23685" y="177774"/>
                </a:lnTo>
                <a:lnTo>
                  <a:pt x="33124" y="188226"/>
                </a:lnTo>
                <a:lnTo>
                  <a:pt x="44886" y="195028"/>
                </a:lnTo>
                <a:lnTo>
                  <a:pt x="57413" y="198716"/>
                </a:lnTo>
                <a:lnTo>
                  <a:pt x="69149" y="199826"/>
                </a:lnTo>
                <a:lnTo>
                  <a:pt x="97335" y="193973"/>
                </a:lnTo>
                <a:lnTo>
                  <a:pt x="115768" y="179408"/>
                </a:lnTo>
                <a:lnTo>
                  <a:pt x="66699" y="179408"/>
                </a:lnTo>
                <a:lnTo>
                  <a:pt x="59192" y="177774"/>
                </a:lnTo>
                <a:close/>
              </a:path>
              <a:path w="1859915" h="253365">
                <a:moveTo>
                  <a:pt x="23140" y="2177"/>
                </a:moveTo>
                <a:lnTo>
                  <a:pt x="0" y="2177"/>
                </a:lnTo>
                <a:lnTo>
                  <a:pt x="0" y="196559"/>
                </a:lnTo>
                <a:lnTo>
                  <a:pt x="23140" y="196559"/>
                </a:lnTo>
                <a:lnTo>
                  <a:pt x="23140" y="177774"/>
                </a:lnTo>
                <a:lnTo>
                  <a:pt x="59192" y="177774"/>
                </a:lnTo>
                <a:lnTo>
                  <a:pt x="46328" y="174975"/>
                </a:lnTo>
                <a:lnTo>
                  <a:pt x="32567" y="163141"/>
                </a:lnTo>
                <a:lnTo>
                  <a:pt x="24778" y="146100"/>
                </a:lnTo>
                <a:lnTo>
                  <a:pt x="22323" y="126048"/>
                </a:lnTo>
                <a:lnTo>
                  <a:pt x="24680" y="106612"/>
                </a:lnTo>
                <a:lnTo>
                  <a:pt x="32192" y="89601"/>
                </a:lnTo>
                <a:lnTo>
                  <a:pt x="45524" y="77542"/>
                </a:lnTo>
                <a:lnTo>
                  <a:pt x="57096" y="74866"/>
                </a:lnTo>
                <a:lnTo>
                  <a:pt x="23140" y="74866"/>
                </a:lnTo>
                <a:lnTo>
                  <a:pt x="23140" y="2177"/>
                </a:lnTo>
                <a:close/>
              </a:path>
              <a:path w="1859915" h="253365">
                <a:moveTo>
                  <a:pt x="115100" y="72961"/>
                </a:moveTo>
                <a:lnTo>
                  <a:pt x="65338" y="72961"/>
                </a:lnTo>
                <a:lnTo>
                  <a:pt x="84778" y="77372"/>
                </a:lnTo>
                <a:lnTo>
                  <a:pt x="98347" y="89057"/>
                </a:lnTo>
                <a:lnTo>
                  <a:pt x="106302" y="105694"/>
                </a:lnTo>
                <a:lnTo>
                  <a:pt x="108897" y="124959"/>
                </a:lnTo>
                <a:lnTo>
                  <a:pt x="106744" y="145067"/>
                </a:lnTo>
                <a:lnTo>
                  <a:pt x="99640" y="162495"/>
                </a:lnTo>
                <a:lnTo>
                  <a:pt x="86615" y="174767"/>
                </a:lnTo>
                <a:lnTo>
                  <a:pt x="66699" y="179408"/>
                </a:lnTo>
                <a:lnTo>
                  <a:pt x="115768" y="179408"/>
                </a:lnTo>
                <a:lnTo>
                  <a:pt x="117404" y="178114"/>
                </a:lnTo>
                <a:lnTo>
                  <a:pt x="129409" y="154804"/>
                </a:lnTo>
                <a:lnTo>
                  <a:pt x="133399" y="126593"/>
                </a:lnTo>
                <a:lnTo>
                  <a:pt x="129362" y="98254"/>
                </a:lnTo>
                <a:lnTo>
                  <a:pt x="117234" y="74662"/>
                </a:lnTo>
                <a:lnTo>
                  <a:pt x="115100" y="72961"/>
                </a:lnTo>
                <a:close/>
              </a:path>
              <a:path w="1859915" h="253365">
                <a:moveTo>
                  <a:pt x="68605" y="52542"/>
                </a:moveTo>
                <a:lnTo>
                  <a:pt x="54503" y="53848"/>
                </a:lnTo>
                <a:lnTo>
                  <a:pt x="41755" y="57885"/>
                </a:lnTo>
                <a:lnTo>
                  <a:pt x="31201" y="64832"/>
                </a:lnTo>
                <a:lnTo>
                  <a:pt x="23685" y="74866"/>
                </a:lnTo>
                <a:lnTo>
                  <a:pt x="57096" y="74866"/>
                </a:lnTo>
                <a:lnTo>
                  <a:pt x="65338" y="72961"/>
                </a:lnTo>
                <a:lnTo>
                  <a:pt x="115100" y="72961"/>
                </a:lnTo>
                <a:lnTo>
                  <a:pt x="96990" y="58523"/>
                </a:lnTo>
                <a:lnTo>
                  <a:pt x="68605" y="52542"/>
                </a:lnTo>
                <a:close/>
              </a:path>
              <a:path w="1859915" h="253365">
                <a:moveTo>
                  <a:pt x="158979" y="229228"/>
                </a:moveTo>
                <a:lnTo>
                  <a:pt x="158979" y="250463"/>
                </a:lnTo>
                <a:lnTo>
                  <a:pt x="164152" y="252369"/>
                </a:lnTo>
                <a:lnTo>
                  <a:pt x="169596" y="252913"/>
                </a:lnTo>
                <a:lnTo>
                  <a:pt x="175041" y="252913"/>
                </a:lnTo>
                <a:lnTo>
                  <a:pt x="188658" y="250910"/>
                </a:lnTo>
                <a:lnTo>
                  <a:pt x="199237" y="244440"/>
                </a:lnTo>
                <a:lnTo>
                  <a:pt x="207927" y="232814"/>
                </a:lnTo>
                <a:lnTo>
                  <a:pt x="208073" y="232495"/>
                </a:lnTo>
                <a:lnTo>
                  <a:pt x="167963" y="232495"/>
                </a:lnTo>
                <a:lnTo>
                  <a:pt x="163335" y="230589"/>
                </a:lnTo>
                <a:lnTo>
                  <a:pt x="158979" y="229228"/>
                </a:lnTo>
                <a:close/>
              </a:path>
              <a:path w="1859915" h="253365">
                <a:moveTo>
                  <a:pt x="171502" y="55809"/>
                </a:moveTo>
                <a:lnTo>
                  <a:pt x="145367" y="55809"/>
                </a:lnTo>
                <a:lnTo>
                  <a:pt x="201177" y="195742"/>
                </a:lnTo>
                <a:lnTo>
                  <a:pt x="191648" y="219700"/>
                </a:lnTo>
                <a:lnTo>
                  <a:pt x="187292" y="227867"/>
                </a:lnTo>
                <a:lnTo>
                  <a:pt x="182120" y="232495"/>
                </a:lnTo>
                <a:lnTo>
                  <a:pt x="208073" y="232495"/>
                </a:lnTo>
                <a:lnTo>
                  <a:pt x="215878" y="215344"/>
                </a:lnTo>
                <a:lnTo>
                  <a:pt x="232919" y="170968"/>
                </a:lnTo>
                <a:lnTo>
                  <a:pt x="212611" y="170968"/>
                </a:lnTo>
                <a:lnTo>
                  <a:pt x="171502" y="55809"/>
                </a:lnTo>
                <a:close/>
              </a:path>
              <a:path w="1859915" h="253365">
                <a:moveTo>
                  <a:pt x="277143" y="55809"/>
                </a:moveTo>
                <a:lnTo>
                  <a:pt x="252641" y="55809"/>
                </a:lnTo>
                <a:lnTo>
                  <a:pt x="213155" y="170968"/>
                </a:lnTo>
                <a:lnTo>
                  <a:pt x="232919" y="170968"/>
                </a:lnTo>
                <a:lnTo>
                  <a:pt x="277143" y="55809"/>
                </a:lnTo>
                <a:close/>
              </a:path>
              <a:path w="1859915" h="253365">
                <a:moveTo>
                  <a:pt x="478394" y="72961"/>
                </a:moveTo>
                <a:lnTo>
                  <a:pt x="428500" y="72961"/>
                </a:lnTo>
                <a:lnTo>
                  <a:pt x="439595" y="73786"/>
                </a:lnTo>
                <a:lnTo>
                  <a:pt x="449672" y="77112"/>
                </a:lnTo>
                <a:lnTo>
                  <a:pt x="456992" y="84216"/>
                </a:lnTo>
                <a:lnTo>
                  <a:pt x="459818" y="96374"/>
                </a:lnTo>
                <a:lnTo>
                  <a:pt x="456013" y="106268"/>
                </a:lnTo>
                <a:lnTo>
                  <a:pt x="445724" y="111415"/>
                </a:lnTo>
                <a:lnTo>
                  <a:pt x="430637" y="114214"/>
                </a:lnTo>
                <a:lnTo>
                  <a:pt x="412437" y="117064"/>
                </a:lnTo>
                <a:lnTo>
                  <a:pt x="394886" y="121301"/>
                </a:lnTo>
                <a:lnTo>
                  <a:pt x="379632" y="128498"/>
                </a:lnTo>
                <a:lnTo>
                  <a:pt x="368870" y="140800"/>
                </a:lnTo>
                <a:lnTo>
                  <a:pt x="364795" y="160351"/>
                </a:lnTo>
                <a:lnTo>
                  <a:pt x="368470" y="178348"/>
                </a:lnTo>
                <a:lnTo>
                  <a:pt x="378475" y="190604"/>
                </a:lnTo>
                <a:lnTo>
                  <a:pt x="393278" y="197601"/>
                </a:lnTo>
                <a:lnTo>
                  <a:pt x="411348" y="199826"/>
                </a:lnTo>
                <a:lnTo>
                  <a:pt x="425562" y="198528"/>
                </a:lnTo>
                <a:lnTo>
                  <a:pt x="438680" y="194551"/>
                </a:lnTo>
                <a:lnTo>
                  <a:pt x="450522" y="187766"/>
                </a:lnTo>
                <a:lnTo>
                  <a:pt x="459453" y="179408"/>
                </a:lnTo>
                <a:lnTo>
                  <a:pt x="416521" y="179408"/>
                </a:lnTo>
                <a:lnTo>
                  <a:pt x="406295" y="178319"/>
                </a:lnTo>
                <a:lnTo>
                  <a:pt x="397600" y="174780"/>
                </a:lnTo>
                <a:lnTo>
                  <a:pt x="391560" y="168382"/>
                </a:lnTo>
                <a:lnTo>
                  <a:pt x="389297" y="158717"/>
                </a:lnTo>
                <a:lnTo>
                  <a:pt x="391577" y="147908"/>
                </a:lnTo>
                <a:lnTo>
                  <a:pt x="397736" y="140647"/>
                </a:lnTo>
                <a:lnTo>
                  <a:pt x="406754" y="136091"/>
                </a:lnTo>
                <a:lnTo>
                  <a:pt x="417610" y="133399"/>
                </a:lnTo>
                <a:lnTo>
                  <a:pt x="441028" y="130064"/>
                </a:lnTo>
                <a:lnTo>
                  <a:pt x="451385" y="127733"/>
                </a:lnTo>
                <a:lnTo>
                  <a:pt x="459546" y="123870"/>
                </a:lnTo>
                <a:lnTo>
                  <a:pt x="482686" y="123870"/>
                </a:lnTo>
                <a:lnTo>
                  <a:pt x="482686" y="91201"/>
                </a:lnTo>
                <a:lnTo>
                  <a:pt x="478394" y="72961"/>
                </a:lnTo>
                <a:close/>
              </a:path>
              <a:path w="1859915" h="253365">
                <a:moveTo>
                  <a:pt x="482686" y="178046"/>
                </a:moveTo>
                <a:lnTo>
                  <a:pt x="460907" y="178046"/>
                </a:lnTo>
                <a:lnTo>
                  <a:pt x="462285" y="187881"/>
                </a:lnTo>
                <a:lnTo>
                  <a:pt x="466216" y="194653"/>
                </a:lnTo>
                <a:lnTo>
                  <a:pt x="472392" y="198567"/>
                </a:lnTo>
                <a:lnTo>
                  <a:pt x="480508" y="199826"/>
                </a:lnTo>
                <a:lnTo>
                  <a:pt x="487859" y="199826"/>
                </a:lnTo>
                <a:lnTo>
                  <a:pt x="493032" y="198465"/>
                </a:lnTo>
                <a:lnTo>
                  <a:pt x="497115" y="196014"/>
                </a:lnTo>
                <a:lnTo>
                  <a:pt x="497115" y="179408"/>
                </a:lnTo>
                <a:lnTo>
                  <a:pt x="482686" y="179408"/>
                </a:lnTo>
                <a:lnTo>
                  <a:pt x="482686" y="178046"/>
                </a:lnTo>
                <a:close/>
              </a:path>
              <a:path w="1859915" h="253365">
                <a:moveTo>
                  <a:pt x="482686" y="123870"/>
                </a:moveTo>
                <a:lnTo>
                  <a:pt x="459546" y="123870"/>
                </a:lnTo>
                <a:lnTo>
                  <a:pt x="459463" y="147908"/>
                </a:lnTo>
                <a:lnTo>
                  <a:pt x="457112" y="157930"/>
                </a:lnTo>
                <a:lnTo>
                  <a:pt x="449471" y="168280"/>
                </a:lnTo>
                <a:lnTo>
                  <a:pt x="436111" y="176230"/>
                </a:lnTo>
                <a:lnTo>
                  <a:pt x="416521" y="179408"/>
                </a:lnTo>
                <a:lnTo>
                  <a:pt x="459453" y="179408"/>
                </a:lnTo>
                <a:lnTo>
                  <a:pt x="460907" y="178046"/>
                </a:lnTo>
                <a:lnTo>
                  <a:pt x="482686" y="178046"/>
                </a:lnTo>
                <a:lnTo>
                  <a:pt x="482686" y="123870"/>
                </a:lnTo>
                <a:close/>
              </a:path>
              <a:path w="1859915" h="253365">
                <a:moveTo>
                  <a:pt x="497115" y="178046"/>
                </a:moveTo>
                <a:lnTo>
                  <a:pt x="494121" y="179135"/>
                </a:lnTo>
                <a:lnTo>
                  <a:pt x="491943" y="179408"/>
                </a:lnTo>
                <a:lnTo>
                  <a:pt x="497115" y="179408"/>
                </a:lnTo>
                <a:lnTo>
                  <a:pt x="497115" y="178046"/>
                </a:lnTo>
                <a:close/>
              </a:path>
              <a:path w="1859915" h="253365">
                <a:moveTo>
                  <a:pt x="429861" y="52542"/>
                </a:moveTo>
                <a:lnTo>
                  <a:pt x="407528" y="55001"/>
                </a:lnTo>
                <a:lnTo>
                  <a:pt x="388820" y="63024"/>
                </a:lnTo>
                <a:lnTo>
                  <a:pt x="375727" y="77580"/>
                </a:lnTo>
                <a:lnTo>
                  <a:pt x="370240" y="99640"/>
                </a:lnTo>
                <a:lnTo>
                  <a:pt x="393380" y="99640"/>
                </a:lnTo>
                <a:lnTo>
                  <a:pt x="396571" y="86743"/>
                </a:lnTo>
                <a:lnTo>
                  <a:pt x="403998" y="78542"/>
                </a:lnTo>
                <a:lnTo>
                  <a:pt x="414896" y="74220"/>
                </a:lnTo>
                <a:lnTo>
                  <a:pt x="428500" y="72961"/>
                </a:lnTo>
                <a:lnTo>
                  <a:pt x="478394" y="72961"/>
                </a:lnTo>
                <a:lnTo>
                  <a:pt x="477994" y="71263"/>
                </a:lnTo>
                <a:lnTo>
                  <a:pt x="465772" y="59519"/>
                </a:lnTo>
                <a:lnTo>
                  <a:pt x="448800" y="53950"/>
                </a:lnTo>
                <a:lnTo>
                  <a:pt x="429861" y="52542"/>
                </a:lnTo>
                <a:close/>
              </a:path>
              <a:path w="1859915" h="253365">
                <a:moveTo>
                  <a:pt x="551281" y="76228"/>
                </a:moveTo>
                <a:lnTo>
                  <a:pt x="528140" y="76228"/>
                </a:lnTo>
                <a:lnTo>
                  <a:pt x="528140" y="196559"/>
                </a:lnTo>
                <a:lnTo>
                  <a:pt x="551281" y="196559"/>
                </a:lnTo>
                <a:lnTo>
                  <a:pt x="551281" y="76228"/>
                </a:lnTo>
                <a:close/>
              </a:path>
              <a:path w="1859915" h="253365">
                <a:moveTo>
                  <a:pt x="578505" y="55809"/>
                </a:moveTo>
                <a:lnTo>
                  <a:pt x="504455" y="55809"/>
                </a:lnTo>
                <a:lnTo>
                  <a:pt x="504455" y="76228"/>
                </a:lnTo>
                <a:lnTo>
                  <a:pt x="578505" y="76228"/>
                </a:lnTo>
                <a:lnTo>
                  <a:pt x="578505" y="55809"/>
                </a:lnTo>
                <a:close/>
              </a:path>
              <a:path w="1859915" h="253365">
                <a:moveTo>
                  <a:pt x="571427" y="0"/>
                </a:moveTo>
                <a:lnTo>
                  <a:pt x="567071" y="0"/>
                </a:lnTo>
                <a:lnTo>
                  <a:pt x="550307" y="2228"/>
                </a:lnTo>
                <a:lnTo>
                  <a:pt x="538111" y="8847"/>
                </a:lnTo>
                <a:lnTo>
                  <a:pt x="530663" y="19754"/>
                </a:lnTo>
                <a:lnTo>
                  <a:pt x="528140" y="34847"/>
                </a:lnTo>
                <a:lnTo>
                  <a:pt x="528140" y="55809"/>
                </a:lnTo>
                <a:lnTo>
                  <a:pt x="551281" y="55809"/>
                </a:lnTo>
                <a:lnTo>
                  <a:pt x="551281" y="23957"/>
                </a:lnTo>
                <a:lnTo>
                  <a:pt x="557815" y="20418"/>
                </a:lnTo>
                <a:lnTo>
                  <a:pt x="582045" y="20418"/>
                </a:lnTo>
                <a:lnTo>
                  <a:pt x="582045" y="2177"/>
                </a:lnTo>
                <a:lnTo>
                  <a:pt x="577689" y="816"/>
                </a:lnTo>
                <a:lnTo>
                  <a:pt x="571427" y="0"/>
                </a:lnTo>
                <a:close/>
              </a:path>
              <a:path w="1859915" h="253365">
                <a:moveTo>
                  <a:pt x="582045" y="20418"/>
                </a:moveTo>
                <a:lnTo>
                  <a:pt x="573061" y="20418"/>
                </a:lnTo>
                <a:lnTo>
                  <a:pt x="577961" y="20962"/>
                </a:lnTo>
                <a:lnTo>
                  <a:pt x="582045" y="22323"/>
                </a:lnTo>
                <a:lnTo>
                  <a:pt x="582045" y="20418"/>
                </a:lnTo>
                <a:close/>
              </a:path>
              <a:path w="1859915" h="253365">
                <a:moveTo>
                  <a:pt x="631321" y="76228"/>
                </a:moveTo>
                <a:lnTo>
                  <a:pt x="608180" y="76228"/>
                </a:lnTo>
                <a:lnTo>
                  <a:pt x="608180" y="165795"/>
                </a:lnTo>
                <a:lnTo>
                  <a:pt x="610043" y="181513"/>
                </a:lnTo>
                <a:lnTo>
                  <a:pt x="615939" y="190876"/>
                </a:lnTo>
                <a:lnTo>
                  <a:pt x="626327" y="195389"/>
                </a:lnTo>
                <a:lnTo>
                  <a:pt x="641666" y="196559"/>
                </a:lnTo>
                <a:lnTo>
                  <a:pt x="659362" y="196559"/>
                </a:lnTo>
                <a:lnTo>
                  <a:pt x="659362" y="176141"/>
                </a:lnTo>
                <a:lnTo>
                  <a:pt x="634315" y="176141"/>
                </a:lnTo>
                <a:lnTo>
                  <a:pt x="631321" y="174235"/>
                </a:lnTo>
                <a:lnTo>
                  <a:pt x="631321" y="76228"/>
                </a:lnTo>
                <a:close/>
              </a:path>
              <a:path w="1859915" h="253365">
                <a:moveTo>
                  <a:pt x="659362" y="55809"/>
                </a:moveTo>
                <a:lnTo>
                  <a:pt x="584223" y="55809"/>
                </a:lnTo>
                <a:lnTo>
                  <a:pt x="584223" y="76228"/>
                </a:lnTo>
                <a:lnTo>
                  <a:pt x="659362" y="76228"/>
                </a:lnTo>
                <a:lnTo>
                  <a:pt x="659362" y="55809"/>
                </a:lnTo>
                <a:close/>
              </a:path>
              <a:path w="1859915" h="253365">
                <a:moveTo>
                  <a:pt x="631321" y="13612"/>
                </a:moveTo>
                <a:lnTo>
                  <a:pt x="608180" y="13612"/>
                </a:lnTo>
                <a:lnTo>
                  <a:pt x="608180" y="55809"/>
                </a:lnTo>
                <a:lnTo>
                  <a:pt x="631321" y="55809"/>
                </a:lnTo>
                <a:lnTo>
                  <a:pt x="631321" y="13612"/>
                </a:lnTo>
                <a:close/>
              </a:path>
              <a:path w="1859915" h="253365">
                <a:moveTo>
                  <a:pt x="743485" y="52542"/>
                </a:moveTo>
                <a:lnTo>
                  <a:pt x="716948" y="58051"/>
                </a:lnTo>
                <a:lnTo>
                  <a:pt x="696003" y="73335"/>
                </a:lnTo>
                <a:lnTo>
                  <a:pt x="682258" y="96531"/>
                </a:lnTo>
                <a:lnTo>
                  <a:pt x="677319" y="125776"/>
                </a:lnTo>
                <a:lnTo>
                  <a:pt x="682126" y="155493"/>
                </a:lnTo>
                <a:lnTo>
                  <a:pt x="694744" y="178931"/>
                </a:lnTo>
                <a:lnTo>
                  <a:pt x="715531" y="194304"/>
                </a:lnTo>
                <a:lnTo>
                  <a:pt x="744846" y="199826"/>
                </a:lnTo>
                <a:lnTo>
                  <a:pt x="766689" y="196704"/>
                </a:lnTo>
                <a:lnTo>
                  <a:pt x="784423" y="187507"/>
                </a:lnTo>
                <a:lnTo>
                  <a:pt x="791428" y="179408"/>
                </a:lnTo>
                <a:lnTo>
                  <a:pt x="745663" y="179408"/>
                </a:lnTo>
                <a:lnTo>
                  <a:pt x="725715" y="175622"/>
                </a:lnTo>
                <a:lnTo>
                  <a:pt x="711895" y="165455"/>
                </a:lnTo>
                <a:lnTo>
                  <a:pt x="703999" y="150695"/>
                </a:lnTo>
                <a:lnTo>
                  <a:pt x="701821" y="133126"/>
                </a:lnTo>
                <a:lnTo>
                  <a:pt x="807190" y="133126"/>
                </a:lnTo>
                <a:lnTo>
                  <a:pt x="805391" y="112708"/>
                </a:lnTo>
                <a:lnTo>
                  <a:pt x="701821" y="112708"/>
                </a:lnTo>
                <a:lnTo>
                  <a:pt x="705399" y="97424"/>
                </a:lnTo>
                <a:lnTo>
                  <a:pt x="713495" y="84769"/>
                </a:lnTo>
                <a:lnTo>
                  <a:pt x="725830" y="76147"/>
                </a:lnTo>
                <a:lnTo>
                  <a:pt x="742124" y="72961"/>
                </a:lnTo>
                <a:lnTo>
                  <a:pt x="787361" y="72961"/>
                </a:lnTo>
                <a:lnTo>
                  <a:pt x="774648" y="60348"/>
                </a:lnTo>
                <a:lnTo>
                  <a:pt x="743485" y="52542"/>
                </a:lnTo>
                <a:close/>
              </a:path>
              <a:path w="1859915" h="253365">
                <a:moveTo>
                  <a:pt x="805012" y="151911"/>
                </a:moveTo>
                <a:lnTo>
                  <a:pt x="782143" y="151911"/>
                </a:lnTo>
                <a:lnTo>
                  <a:pt x="777400" y="163903"/>
                </a:lnTo>
                <a:lnTo>
                  <a:pt x="769518" y="172499"/>
                </a:lnTo>
                <a:lnTo>
                  <a:pt x="758828" y="177676"/>
                </a:lnTo>
                <a:lnTo>
                  <a:pt x="745663" y="179408"/>
                </a:lnTo>
                <a:lnTo>
                  <a:pt x="791428" y="179408"/>
                </a:lnTo>
                <a:lnTo>
                  <a:pt x="797410" y="172491"/>
                </a:lnTo>
                <a:lnTo>
                  <a:pt x="805012" y="151911"/>
                </a:lnTo>
                <a:close/>
              </a:path>
              <a:path w="1859915" h="253365">
                <a:moveTo>
                  <a:pt x="787361" y="72961"/>
                </a:moveTo>
                <a:lnTo>
                  <a:pt x="742124" y="72961"/>
                </a:lnTo>
                <a:lnTo>
                  <a:pt x="757956" y="76070"/>
                </a:lnTo>
                <a:lnTo>
                  <a:pt x="770573" y="84565"/>
                </a:lnTo>
                <a:lnTo>
                  <a:pt x="779106" y="97195"/>
                </a:lnTo>
                <a:lnTo>
                  <a:pt x="782688" y="112708"/>
                </a:lnTo>
                <a:lnTo>
                  <a:pt x="805391" y="112708"/>
                </a:lnTo>
                <a:lnTo>
                  <a:pt x="804816" y="106179"/>
                </a:lnTo>
                <a:lnTo>
                  <a:pt x="794530" y="80073"/>
                </a:lnTo>
                <a:lnTo>
                  <a:pt x="787361" y="72961"/>
                </a:lnTo>
                <a:close/>
              </a:path>
              <a:path w="1859915" h="253365">
                <a:moveTo>
                  <a:pt x="852099" y="55809"/>
                </a:moveTo>
                <a:lnTo>
                  <a:pt x="830320" y="55809"/>
                </a:lnTo>
                <a:lnTo>
                  <a:pt x="830320" y="196559"/>
                </a:lnTo>
                <a:lnTo>
                  <a:pt x="853460" y="196559"/>
                </a:lnTo>
                <a:lnTo>
                  <a:pt x="853460" y="133943"/>
                </a:lnTo>
                <a:lnTo>
                  <a:pt x="856170" y="110007"/>
                </a:lnTo>
                <a:lnTo>
                  <a:pt x="864929" y="92120"/>
                </a:lnTo>
                <a:lnTo>
                  <a:pt x="874261" y="85484"/>
                </a:lnTo>
                <a:lnTo>
                  <a:pt x="852099" y="85484"/>
                </a:lnTo>
                <a:lnTo>
                  <a:pt x="852099" y="55809"/>
                </a:lnTo>
                <a:close/>
              </a:path>
              <a:path w="1859915" h="253365">
                <a:moveTo>
                  <a:pt x="904370" y="52542"/>
                </a:moveTo>
                <a:lnTo>
                  <a:pt x="887291" y="54167"/>
                </a:lnTo>
                <a:lnTo>
                  <a:pt x="873300" y="60233"/>
                </a:lnTo>
                <a:lnTo>
                  <a:pt x="861913" y="70689"/>
                </a:lnTo>
                <a:lnTo>
                  <a:pt x="852644" y="85484"/>
                </a:lnTo>
                <a:lnTo>
                  <a:pt x="874261" y="85484"/>
                </a:lnTo>
                <a:lnTo>
                  <a:pt x="880680" y="80919"/>
                </a:lnTo>
                <a:lnTo>
                  <a:pt x="904370" y="77044"/>
                </a:lnTo>
                <a:lnTo>
                  <a:pt x="904370" y="52542"/>
                </a:lnTo>
                <a:close/>
              </a:path>
              <a:path w="1859915" h="253365">
                <a:moveTo>
                  <a:pt x="1021434" y="55809"/>
                </a:moveTo>
                <a:lnTo>
                  <a:pt x="998294" y="55809"/>
                </a:lnTo>
                <a:lnTo>
                  <a:pt x="998294" y="250463"/>
                </a:lnTo>
                <a:lnTo>
                  <a:pt x="1021434" y="250463"/>
                </a:lnTo>
                <a:lnTo>
                  <a:pt x="1021434" y="177774"/>
                </a:lnTo>
                <a:lnTo>
                  <a:pt x="1057486" y="177774"/>
                </a:lnTo>
                <a:lnTo>
                  <a:pt x="1044622" y="174975"/>
                </a:lnTo>
                <a:lnTo>
                  <a:pt x="1030861" y="163141"/>
                </a:lnTo>
                <a:lnTo>
                  <a:pt x="1023072" y="146100"/>
                </a:lnTo>
                <a:lnTo>
                  <a:pt x="1020618" y="126048"/>
                </a:lnTo>
                <a:lnTo>
                  <a:pt x="1022974" y="106612"/>
                </a:lnTo>
                <a:lnTo>
                  <a:pt x="1030486" y="89601"/>
                </a:lnTo>
                <a:lnTo>
                  <a:pt x="1043818" y="77542"/>
                </a:lnTo>
                <a:lnTo>
                  <a:pt x="1055390" y="74866"/>
                </a:lnTo>
                <a:lnTo>
                  <a:pt x="1021434" y="74866"/>
                </a:lnTo>
                <a:lnTo>
                  <a:pt x="1021434" y="55809"/>
                </a:lnTo>
                <a:close/>
              </a:path>
              <a:path w="1859915" h="253365">
                <a:moveTo>
                  <a:pt x="1057486" y="177774"/>
                </a:moveTo>
                <a:lnTo>
                  <a:pt x="1021979" y="177774"/>
                </a:lnTo>
                <a:lnTo>
                  <a:pt x="1031418" y="188226"/>
                </a:lnTo>
                <a:lnTo>
                  <a:pt x="1043180" y="195028"/>
                </a:lnTo>
                <a:lnTo>
                  <a:pt x="1055707" y="198716"/>
                </a:lnTo>
                <a:lnTo>
                  <a:pt x="1067443" y="199826"/>
                </a:lnTo>
                <a:lnTo>
                  <a:pt x="1095629" y="193973"/>
                </a:lnTo>
                <a:lnTo>
                  <a:pt x="1114062" y="179408"/>
                </a:lnTo>
                <a:lnTo>
                  <a:pt x="1064993" y="179408"/>
                </a:lnTo>
                <a:lnTo>
                  <a:pt x="1057486" y="177774"/>
                </a:lnTo>
                <a:close/>
              </a:path>
              <a:path w="1859915" h="253365">
                <a:moveTo>
                  <a:pt x="1113394" y="72961"/>
                </a:moveTo>
                <a:lnTo>
                  <a:pt x="1063632" y="72961"/>
                </a:lnTo>
                <a:lnTo>
                  <a:pt x="1083072" y="77372"/>
                </a:lnTo>
                <a:lnTo>
                  <a:pt x="1096642" y="89057"/>
                </a:lnTo>
                <a:lnTo>
                  <a:pt x="1104596" y="105694"/>
                </a:lnTo>
                <a:lnTo>
                  <a:pt x="1107191" y="124959"/>
                </a:lnTo>
                <a:lnTo>
                  <a:pt x="1105038" y="145067"/>
                </a:lnTo>
                <a:lnTo>
                  <a:pt x="1097935" y="162495"/>
                </a:lnTo>
                <a:lnTo>
                  <a:pt x="1084910" y="174767"/>
                </a:lnTo>
                <a:lnTo>
                  <a:pt x="1064993" y="179408"/>
                </a:lnTo>
                <a:lnTo>
                  <a:pt x="1114062" y="179408"/>
                </a:lnTo>
                <a:lnTo>
                  <a:pt x="1115699" y="178114"/>
                </a:lnTo>
                <a:lnTo>
                  <a:pt x="1127703" y="154804"/>
                </a:lnTo>
                <a:lnTo>
                  <a:pt x="1131693" y="126593"/>
                </a:lnTo>
                <a:lnTo>
                  <a:pt x="1127656" y="98254"/>
                </a:lnTo>
                <a:lnTo>
                  <a:pt x="1115528" y="74662"/>
                </a:lnTo>
                <a:lnTo>
                  <a:pt x="1113394" y="72961"/>
                </a:lnTo>
                <a:close/>
              </a:path>
              <a:path w="1859915" h="253365">
                <a:moveTo>
                  <a:pt x="1066899" y="52542"/>
                </a:moveTo>
                <a:lnTo>
                  <a:pt x="1052798" y="53848"/>
                </a:lnTo>
                <a:lnTo>
                  <a:pt x="1040049" y="57885"/>
                </a:lnTo>
                <a:lnTo>
                  <a:pt x="1029495" y="64832"/>
                </a:lnTo>
                <a:lnTo>
                  <a:pt x="1021979" y="74866"/>
                </a:lnTo>
                <a:lnTo>
                  <a:pt x="1055390" y="74866"/>
                </a:lnTo>
                <a:lnTo>
                  <a:pt x="1063632" y="72961"/>
                </a:lnTo>
                <a:lnTo>
                  <a:pt x="1113394" y="72961"/>
                </a:lnTo>
                <a:lnTo>
                  <a:pt x="1095285" y="58523"/>
                </a:lnTo>
                <a:lnTo>
                  <a:pt x="1066899" y="52542"/>
                </a:lnTo>
                <a:close/>
              </a:path>
              <a:path w="1859915" h="253365">
                <a:moveTo>
                  <a:pt x="1264883" y="72961"/>
                </a:moveTo>
                <a:lnTo>
                  <a:pt x="1214999" y="72961"/>
                </a:lnTo>
                <a:lnTo>
                  <a:pt x="1226093" y="73786"/>
                </a:lnTo>
                <a:lnTo>
                  <a:pt x="1236166" y="77112"/>
                </a:lnTo>
                <a:lnTo>
                  <a:pt x="1243483" y="84216"/>
                </a:lnTo>
                <a:lnTo>
                  <a:pt x="1246307" y="96374"/>
                </a:lnTo>
                <a:lnTo>
                  <a:pt x="1242504" y="106268"/>
                </a:lnTo>
                <a:lnTo>
                  <a:pt x="1232219" y="111415"/>
                </a:lnTo>
                <a:lnTo>
                  <a:pt x="1217135" y="114214"/>
                </a:lnTo>
                <a:lnTo>
                  <a:pt x="1198937" y="117064"/>
                </a:lnTo>
                <a:lnTo>
                  <a:pt x="1181384" y="121301"/>
                </a:lnTo>
                <a:lnTo>
                  <a:pt x="1166126" y="128498"/>
                </a:lnTo>
                <a:lnTo>
                  <a:pt x="1155361" y="140800"/>
                </a:lnTo>
                <a:lnTo>
                  <a:pt x="1151284" y="160351"/>
                </a:lnTo>
                <a:lnTo>
                  <a:pt x="1154961" y="178348"/>
                </a:lnTo>
                <a:lnTo>
                  <a:pt x="1164969" y="190604"/>
                </a:lnTo>
                <a:lnTo>
                  <a:pt x="1179776" y="197601"/>
                </a:lnTo>
                <a:lnTo>
                  <a:pt x="1197848" y="199826"/>
                </a:lnTo>
                <a:lnTo>
                  <a:pt x="1212060" y="198528"/>
                </a:lnTo>
                <a:lnTo>
                  <a:pt x="1225174" y="194551"/>
                </a:lnTo>
                <a:lnTo>
                  <a:pt x="1237013" y="187766"/>
                </a:lnTo>
                <a:lnTo>
                  <a:pt x="1245942" y="179408"/>
                </a:lnTo>
                <a:lnTo>
                  <a:pt x="1203020" y="179408"/>
                </a:lnTo>
                <a:lnTo>
                  <a:pt x="1192794" y="178319"/>
                </a:lnTo>
                <a:lnTo>
                  <a:pt x="1184100" y="174780"/>
                </a:lnTo>
                <a:lnTo>
                  <a:pt x="1178059" y="168382"/>
                </a:lnTo>
                <a:lnTo>
                  <a:pt x="1175796" y="158717"/>
                </a:lnTo>
                <a:lnTo>
                  <a:pt x="1178076" y="147908"/>
                </a:lnTo>
                <a:lnTo>
                  <a:pt x="1184236" y="140647"/>
                </a:lnTo>
                <a:lnTo>
                  <a:pt x="1193254" y="136091"/>
                </a:lnTo>
                <a:lnTo>
                  <a:pt x="1204109" y="133399"/>
                </a:lnTo>
                <a:lnTo>
                  <a:pt x="1227522" y="130064"/>
                </a:lnTo>
                <a:lnTo>
                  <a:pt x="1237876" y="127733"/>
                </a:lnTo>
                <a:lnTo>
                  <a:pt x="1246035" y="123870"/>
                </a:lnTo>
                <a:lnTo>
                  <a:pt x="1269176" y="123870"/>
                </a:lnTo>
                <a:lnTo>
                  <a:pt x="1269176" y="91201"/>
                </a:lnTo>
                <a:lnTo>
                  <a:pt x="1264883" y="72961"/>
                </a:lnTo>
                <a:close/>
              </a:path>
              <a:path w="1859915" h="253365">
                <a:moveTo>
                  <a:pt x="1269176" y="178046"/>
                </a:moveTo>
                <a:lnTo>
                  <a:pt x="1247396" y="178046"/>
                </a:lnTo>
                <a:lnTo>
                  <a:pt x="1248774" y="187881"/>
                </a:lnTo>
                <a:lnTo>
                  <a:pt x="1252705" y="194653"/>
                </a:lnTo>
                <a:lnTo>
                  <a:pt x="1258881" y="198567"/>
                </a:lnTo>
                <a:lnTo>
                  <a:pt x="1266998" y="199826"/>
                </a:lnTo>
                <a:lnTo>
                  <a:pt x="1274348" y="199826"/>
                </a:lnTo>
                <a:lnTo>
                  <a:pt x="1279521" y="198465"/>
                </a:lnTo>
                <a:lnTo>
                  <a:pt x="1283604" y="196014"/>
                </a:lnTo>
                <a:lnTo>
                  <a:pt x="1283604" y="179408"/>
                </a:lnTo>
                <a:lnTo>
                  <a:pt x="1269176" y="179408"/>
                </a:lnTo>
                <a:lnTo>
                  <a:pt x="1269176" y="178046"/>
                </a:lnTo>
                <a:close/>
              </a:path>
              <a:path w="1859915" h="253365">
                <a:moveTo>
                  <a:pt x="1269176" y="123870"/>
                </a:moveTo>
                <a:lnTo>
                  <a:pt x="1246035" y="123870"/>
                </a:lnTo>
                <a:lnTo>
                  <a:pt x="1245952" y="147908"/>
                </a:lnTo>
                <a:lnTo>
                  <a:pt x="1243602" y="157930"/>
                </a:lnTo>
                <a:lnTo>
                  <a:pt x="1235962" y="168280"/>
                </a:lnTo>
                <a:lnTo>
                  <a:pt x="1222605" y="176230"/>
                </a:lnTo>
                <a:lnTo>
                  <a:pt x="1203020" y="179408"/>
                </a:lnTo>
                <a:lnTo>
                  <a:pt x="1245942" y="179408"/>
                </a:lnTo>
                <a:lnTo>
                  <a:pt x="1247396" y="178046"/>
                </a:lnTo>
                <a:lnTo>
                  <a:pt x="1269176" y="178046"/>
                </a:lnTo>
                <a:lnTo>
                  <a:pt x="1269176" y="123870"/>
                </a:lnTo>
                <a:close/>
              </a:path>
              <a:path w="1859915" h="253365">
                <a:moveTo>
                  <a:pt x="1283604" y="178046"/>
                </a:moveTo>
                <a:lnTo>
                  <a:pt x="1280610" y="179135"/>
                </a:lnTo>
                <a:lnTo>
                  <a:pt x="1278432" y="179408"/>
                </a:lnTo>
                <a:lnTo>
                  <a:pt x="1283604" y="179408"/>
                </a:lnTo>
                <a:lnTo>
                  <a:pt x="1283604" y="178046"/>
                </a:lnTo>
                <a:close/>
              </a:path>
              <a:path w="1859915" h="253365">
                <a:moveTo>
                  <a:pt x="1216360" y="52542"/>
                </a:moveTo>
                <a:lnTo>
                  <a:pt x="1194026" y="55001"/>
                </a:lnTo>
                <a:lnTo>
                  <a:pt x="1175314" y="63024"/>
                </a:lnTo>
                <a:lnTo>
                  <a:pt x="1162218" y="77580"/>
                </a:lnTo>
                <a:lnTo>
                  <a:pt x="1156729" y="99640"/>
                </a:lnTo>
                <a:lnTo>
                  <a:pt x="1179880" y="99640"/>
                </a:lnTo>
                <a:lnTo>
                  <a:pt x="1183070" y="86743"/>
                </a:lnTo>
                <a:lnTo>
                  <a:pt x="1190497" y="78542"/>
                </a:lnTo>
                <a:lnTo>
                  <a:pt x="1201396" y="74220"/>
                </a:lnTo>
                <a:lnTo>
                  <a:pt x="1214999" y="72961"/>
                </a:lnTo>
                <a:lnTo>
                  <a:pt x="1264883" y="72961"/>
                </a:lnTo>
                <a:lnTo>
                  <a:pt x="1264484" y="71263"/>
                </a:lnTo>
                <a:lnTo>
                  <a:pt x="1252262" y="59519"/>
                </a:lnTo>
                <a:lnTo>
                  <a:pt x="1235294" y="53950"/>
                </a:lnTo>
                <a:lnTo>
                  <a:pt x="1216360" y="52542"/>
                </a:lnTo>
                <a:close/>
              </a:path>
              <a:path w="1859915" h="253365">
                <a:moveTo>
                  <a:pt x="1326064" y="55809"/>
                </a:moveTo>
                <a:lnTo>
                  <a:pt x="1304284" y="55809"/>
                </a:lnTo>
                <a:lnTo>
                  <a:pt x="1304284" y="196559"/>
                </a:lnTo>
                <a:lnTo>
                  <a:pt x="1327425" y="196559"/>
                </a:lnTo>
                <a:lnTo>
                  <a:pt x="1327425" y="133943"/>
                </a:lnTo>
                <a:lnTo>
                  <a:pt x="1330135" y="110007"/>
                </a:lnTo>
                <a:lnTo>
                  <a:pt x="1338893" y="92120"/>
                </a:lnTo>
                <a:lnTo>
                  <a:pt x="1348226" y="85484"/>
                </a:lnTo>
                <a:lnTo>
                  <a:pt x="1326064" y="85484"/>
                </a:lnTo>
                <a:lnTo>
                  <a:pt x="1326064" y="55809"/>
                </a:lnTo>
                <a:close/>
              </a:path>
              <a:path w="1859915" h="253365">
                <a:moveTo>
                  <a:pt x="1378334" y="52542"/>
                </a:moveTo>
                <a:lnTo>
                  <a:pt x="1361255" y="54167"/>
                </a:lnTo>
                <a:lnTo>
                  <a:pt x="1347265" y="60233"/>
                </a:lnTo>
                <a:lnTo>
                  <a:pt x="1335877" y="70689"/>
                </a:lnTo>
                <a:lnTo>
                  <a:pt x="1326608" y="85484"/>
                </a:lnTo>
                <a:lnTo>
                  <a:pt x="1348226" y="85484"/>
                </a:lnTo>
                <a:lnTo>
                  <a:pt x="1354645" y="80919"/>
                </a:lnTo>
                <a:lnTo>
                  <a:pt x="1378334" y="77044"/>
                </a:lnTo>
                <a:lnTo>
                  <a:pt x="1378334" y="52542"/>
                </a:lnTo>
                <a:close/>
              </a:path>
              <a:path w="1859915" h="253365">
                <a:moveTo>
                  <a:pt x="1427883" y="76228"/>
                </a:moveTo>
                <a:lnTo>
                  <a:pt x="1404742" y="76228"/>
                </a:lnTo>
                <a:lnTo>
                  <a:pt x="1404742" y="165795"/>
                </a:lnTo>
                <a:lnTo>
                  <a:pt x="1406605" y="181513"/>
                </a:lnTo>
                <a:lnTo>
                  <a:pt x="1412501" y="190876"/>
                </a:lnTo>
                <a:lnTo>
                  <a:pt x="1422889" y="195389"/>
                </a:lnTo>
                <a:lnTo>
                  <a:pt x="1438228" y="196559"/>
                </a:lnTo>
                <a:lnTo>
                  <a:pt x="1455924" y="196559"/>
                </a:lnTo>
                <a:lnTo>
                  <a:pt x="1455924" y="176141"/>
                </a:lnTo>
                <a:lnTo>
                  <a:pt x="1430877" y="176141"/>
                </a:lnTo>
                <a:lnTo>
                  <a:pt x="1427883" y="174235"/>
                </a:lnTo>
                <a:lnTo>
                  <a:pt x="1427883" y="76228"/>
                </a:lnTo>
                <a:close/>
              </a:path>
              <a:path w="1859915" h="253365">
                <a:moveTo>
                  <a:pt x="1455924" y="55809"/>
                </a:moveTo>
                <a:lnTo>
                  <a:pt x="1380785" y="55809"/>
                </a:lnTo>
                <a:lnTo>
                  <a:pt x="1380785" y="76228"/>
                </a:lnTo>
                <a:lnTo>
                  <a:pt x="1455924" y="76228"/>
                </a:lnTo>
                <a:lnTo>
                  <a:pt x="1455924" y="55809"/>
                </a:lnTo>
                <a:close/>
              </a:path>
              <a:path w="1859915" h="253365">
                <a:moveTo>
                  <a:pt x="1427883" y="13612"/>
                </a:moveTo>
                <a:lnTo>
                  <a:pt x="1404742" y="13612"/>
                </a:lnTo>
                <a:lnTo>
                  <a:pt x="1404742" y="55809"/>
                </a:lnTo>
                <a:lnTo>
                  <a:pt x="1427883" y="55809"/>
                </a:lnTo>
                <a:lnTo>
                  <a:pt x="1427883" y="13612"/>
                </a:lnTo>
                <a:close/>
              </a:path>
              <a:path w="1859915" h="253365">
                <a:moveTo>
                  <a:pt x="1506016" y="55799"/>
                </a:moveTo>
                <a:lnTo>
                  <a:pt x="1482876" y="55799"/>
                </a:lnTo>
                <a:lnTo>
                  <a:pt x="1482876" y="196559"/>
                </a:lnTo>
                <a:lnTo>
                  <a:pt x="1506016" y="196559"/>
                </a:lnTo>
                <a:lnTo>
                  <a:pt x="1506016" y="55799"/>
                </a:lnTo>
                <a:close/>
              </a:path>
              <a:path w="1859915" h="253365">
                <a:moveTo>
                  <a:pt x="1506016" y="2177"/>
                </a:moveTo>
                <a:lnTo>
                  <a:pt x="1482876" y="2177"/>
                </a:lnTo>
                <a:lnTo>
                  <a:pt x="1482876" y="30491"/>
                </a:lnTo>
                <a:lnTo>
                  <a:pt x="1506016" y="30491"/>
                </a:lnTo>
                <a:lnTo>
                  <a:pt x="1506016" y="2177"/>
                </a:lnTo>
                <a:close/>
              </a:path>
              <a:path w="1859915" h="253365">
                <a:moveTo>
                  <a:pt x="1600474" y="52542"/>
                </a:moveTo>
                <a:lnTo>
                  <a:pt x="1573943" y="58051"/>
                </a:lnTo>
                <a:lnTo>
                  <a:pt x="1553002" y="73335"/>
                </a:lnTo>
                <a:lnTo>
                  <a:pt x="1539258" y="96531"/>
                </a:lnTo>
                <a:lnTo>
                  <a:pt x="1534319" y="125776"/>
                </a:lnTo>
                <a:lnTo>
                  <a:pt x="1539126" y="155493"/>
                </a:lnTo>
                <a:lnTo>
                  <a:pt x="1551743" y="178931"/>
                </a:lnTo>
                <a:lnTo>
                  <a:pt x="1572527" y="194304"/>
                </a:lnTo>
                <a:lnTo>
                  <a:pt x="1601836" y="199826"/>
                </a:lnTo>
                <a:lnTo>
                  <a:pt x="1623685" y="196704"/>
                </a:lnTo>
                <a:lnTo>
                  <a:pt x="1641422" y="187507"/>
                </a:lnTo>
                <a:lnTo>
                  <a:pt x="1648427" y="179408"/>
                </a:lnTo>
                <a:lnTo>
                  <a:pt x="1602652" y="179408"/>
                </a:lnTo>
                <a:lnTo>
                  <a:pt x="1582710" y="175622"/>
                </a:lnTo>
                <a:lnTo>
                  <a:pt x="1568894" y="165455"/>
                </a:lnTo>
                <a:lnTo>
                  <a:pt x="1560999" y="150695"/>
                </a:lnTo>
                <a:lnTo>
                  <a:pt x="1558821" y="133126"/>
                </a:lnTo>
                <a:lnTo>
                  <a:pt x="1664190" y="133126"/>
                </a:lnTo>
                <a:lnTo>
                  <a:pt x="1662391" y="112708"/>
                </a:lnTo>
                <a:lnTo>
                  <a:pt x="1558821" y="112708"/>
                </a:lnTo>
                <a:lnTo>
                  <a:pt x="1562399" y="97424"/>
                </a:lnTo>
                <a:lnTo>
                  <a:pt x="1570494" y="84769"/>
                </a:lnTo>
                <a:lnTo>
                  <a:pt x="1582825" y="76147"/>
                </a:lnTo>
                <a:lnTo>
                  <a:pt x="1599113" y="72961"/>
                </a:lnTo>
                <a:lnTo>
                  <a:pt x="1644359" y="72961"/>
                </a:lnTo>
                <a:lnTo>
                  <a:pt x="1631644" y="60348"/>
                </a:lnTo>
                <a:lnTo>
                  <a:pt x="1600474" y="52542"/>
                </a:lnTo>
                <a:close/>
              </a:path>
              <a:path w="1859915" h="253365">
                <a:moveTo>
                  <a:pt x="1662012" y="151911"/>
                </a:moveTo>
                <a:lnTo>
                  <a:pt x="1639143" y="151911"/>
                </a:lnTo>
                <a:lnTo>
                  <a:pt x="1634400" y="163903"/>
                </a:lnTo>
                <a:lnTo>
                  <a:pt x="1626517" y="172499"/>
                </a:lnTo>
                <a:lnTo>
                  <a:pt x="1615824" y="177676"/>
                </a:lnTo>
                <a:lnTo>
                  <a:pt x="1602652" y="179408"/>
                </a:lnTo>
                <a:lnTo>
                  <a:pt x="1648427" y="179408"/>
                </a:lnTo>
                <a:lnTo>
                  <a:pt x="1654410" y="172491"/>
                </a:lnTo>
                <a:lnTo>
                  <a:pt x="1662012" y="151911"/>
                </a:lnTo>
                <a:close/>
              </a:path>
              <a:path w="1859915" h="253365">
                <a:moveTo>
                  <a:pt x="1644359" y="72961"/>
                </a:moveTo>
                <a:lnTo>
                  <a:pt x="1599113" y="72961"/>
                </a:lnTo>
                <a:lnTo>
                  <a:pt x="1614952" y="76070"/>
                </a:lnTo>
                <a:lnTo>
                  <a:pt x="1627572" y="84565"/>
                </a:lnTo>
                <a:lnTo>
                  <a:pt x="1636106" y="97195"/>
                </a:lnTo>
                <a:lnTo>
                  <a:pt x="1639688" y="112708"/>
                </a:lnTo>
                <a:lnTo>
                  <a:pt x="1662391" y="112708"/>
                </a:lnTo>
                <a:lnTo>
                  <a:pt x="1661816" y="106179"/>
                </a:lnTo>
                <a:lnTo>
                  <a:pt x="1651529" y="80073"/>
                </a:lnTo>
                <a:lnTo>
                  <a:pt x="1644359" y="72961"/>
                </a:lnTo>
                <a:close/>
              </a:path>
              <a:path w="1859915" h="253365">
                <a:moveTo>
                  <a:pt x="1702293" y="152183"/>
                </a:moveTo>
                <a:lnTo>
                  <a:pt x="1679153" y="152183"/>
                </a:lnTo>
                <a:lnTo>
                  <a:pt x="1684602" y="174329"/>
                </a:lnTo>
                <a:lnTo>
                  <a:pt x="1697631" y="189072"/>
                </a:lnTo>
                <a:lnTo>
                  <a:pt x="1716326" y="197282"/>
                </a:lnTo>
                <a:lnTo>
                  <a:pt x="1738774" y="199826"/>
                </a:lnTo>
                <a:lnTo>
                  <a:pt x="1760192" y="197601"/>
                </a:lnTo>
                <a:lnTo>
                  <a:pt x="1779440" y="190195"/>
                </a:lnTo>
                <a:lnTo>
                  <a:pt x="1790389" y="179408"/>
                </a:lnTo>
                <a:lnTo>
                  <a:pt x="1740135" y="179408"/>
                </a:lnTo>
                <a:lnTo>
                  <a:pt x="1726297" y="178063"/>
                </a:lnTo>
                <a:lnTo>
                  <a:pt x="1714374" y="173554"/>
                </a:lnTo>
                <a:lnTo>
                  <a:pt x="1705871" y="165166"/>
                </a:lnTo>
                <a:lnTo>
                  <a:pt x="1702293" y="152183"/>
                </a:lnTo>
                <a:close/>
              </a:path>
              <a:path w="1859915" h="253365">
                <a:moveTo>
                  <a:pt x="1734690" y="52542"/>
                </a:moveTo>
                <a:lnTo>
                  <a:pt x="1716144" y="54814"/>
                </a:lnTo>
                <a:lnTo>
                  <a:pt x="1699230" y="61935"/>
                </a:lnTo>
                <a:lnTo>
                  <a:pt x="1686911" y="74364"/>
                </a:lnTo>
                <a:lnTo>
                  <a:pt x="1682147" y="92562"/>
                </a:lnTo>
                <a:lnTo>
                  <a:pt x="1686120" y="109416"/>
                </a:lnTo>
                <a:lnTo>
                  <a:pt x="1696576" y="120603"/>
                </a:lnTo>
                <a:lnTo>
                  <a:pt x="1711320" y="127707"/>
                </a:lnTo>
                <a:lnTo>
                  <a:pt x="1728156" y="132310"/>
                </a:lnTo>
                <a:lnTo>
                  <a:pt x="1745108" y="136049"/>
                </a:lnTo>
                <a:lnTo>
                  <a:pt x="1759839" y="140579"/>
                </a:lnTo>
                <a:lnTo>
                  <a:pt x="1770231" y="147508"/>
                </a:lnTo>
                <a:lnTo>
                  <a:pt x="1774165" y="158445"/>
                </a:lnTo>
                <a:lnTo>
                  <a:pt x="1770877" y="169186"/>
                </a:lnTo>
                <a:lnTo>
                  <a:pt x="1762561" y="175562"/>
                </a:lnTo>
                <a:lnTo>
                  <a:pt x="1751539" y="178621"/>
                </a:lnTo>
                <a:lnTo>
                  <a:pt x="1740135" y="179408"/>
                </a:lnTo>
                <a:lnTo>
                  <a:pt x="1790389" y="179408"/>
                </a:lnTo>
                <a:lnTo>
                  <a:pt x="1793329" y="176511"/>
                </a:lnTo>
                <a:lnTo>
                  <a:pt x="1798667" y="155450"/>
                </a:lnTo>
                <a:lnTo>
                  <a:pt x="1794732" y="138439"/>
                </a:lnTo>
                <a:lnTo>
                  <a:pt x="1784340" y="127171"/>
                </a:lnTo>
                <a:lnTo>
                  <a:pt x="1769610" y="120037"/>
                </a:lnTo>
                <a:lnTo>
                  <a:pt x="1752658" y="115431"/>
                </a:lnTo>
                <a:lnTo>
                  <a:pt x="1736396" y="111755"/>
                </a:lnTo>
                <a:lnTo>
                  <a:pt x="1721588" y="107467"/>
                </a:lnTo>
                <a:lnTo>
                  <a:pt x="1710814" y="101036"/>
                </a:lnTo>
                <a:lnTo>
                  <a:pt x="1706649" y="90929"/>
                </a:lnTo>
                <a:lnTo>
                  <a:pt x="1709376" y="82149"/>
                </a:lnTo>
                <a:lnTo>
                  <a:pt x="1716416" y="76636"/>
                </a:lnTo>
                <a:lnTo>
                  <a:pt x="1726059" y="73777"/>
                </a:lnTo>
                <a:lnTo>
                  <a:pt x="1736596" y="72961"/>
                </a:lnTo>
                <a:lnTo>
                  <a:pt x="1784810" y="72961"/>
                </a:lnTo>
                <a:lnTo>
                  <a:pt x="1774472" y="61731"/>
                </a:lnTo>
                <a:lnTo>
                  <a:pt x="1756533" y="54610"/>
                </a:lnTo>
                <a:lnTo>
                  <a:pt x="1734690" y="52542"/>
                </a:lnTo>
                <a:close/>
              </a:path>
              <a:path w="1859915" h="253365">
                <a:moveTo>
                  <a:pt x="1784810" y="72961"/>
                </a:moveTo>
                <a:lnTo>
                  <a:pt x="1736596" y="72961"/>
                </a:lnTo>
                <a:lnTo>
                  <a:pt x="1747902" y="74135"/>
                </a:lnTo>
                <a:lnTo>
                  <a:pt x="1758035" y="78065"/>
                </a:lnTo>
                <a:lnTo>
                  <a:pt x="1765615" y="85365"/>
                </a:lnTo>
                <a:lnTo>
                  <a:pt x="1769265" y="96646"/>
                </a:lnTo>
                <a:lnTo>
                  <a:pt x="1792406" y="96646"/>
                </a:lnTo>
                <a:lnTo>
                  <a:pt x="1786948" y="75283"/>
                </a:lnTo>
                <a:lnTo>
                  <a:pt x="1784810" y="72961"/>
                </a:lnTo>
                <a:close/>
              </a:path>
              <a:path w="1859915" h="253365">
                <a:moveTo>
                  <a:pt x="1859650" y="166340"/>
                </a:moveTo>
                <a:lnTo>
                  <a:pt x="1829431" y="166340"/>
                </a:lnTo>
                <a:lnTo>
                  <a:pt x="1829431" y="196559"/>
                </a:lnTo>
                <a:lnTo>
                  <a:pt x="1859650" y="196559"/>
                </a:lnTo>
                <a:lnTo>
                  <a:pt x="1859650" y="166340"/>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3" name="object 43"/>
          <p:cNvSpPr/>
          <p:nvPr/>
        </p:nvSpPr>
        <p:spPr>
          <a:xfrm>
            <a:off x="3753608" y="3891003"/>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4" name="object 44"/>
          <p:cNvSpPr/>
          <p:nvPr/>
        </p:nvSpPr>
        <p:spPr>
          <a:xfrm>
            <a:off x="3753608" y="4544133"/>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5" name="object 45"/>
          <p:cNvSpPr/>
          <p:nvPr/>
        </p:nvSpPr>
        <p:spPr>
          <a:xfrm>
            <a:off x="6147667" y="3897735"/>
            <a:ext cx="1488872" cy="89895"/>
          </a:xfrm>
          <a:prstGeom prst="rect">
            <a:avLst/>
          </a:prstGeom>
          <a:blipFill>
            <a:blip r:embed="rId2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6" name="object 46"/>
          <p:cNvSpPr/>
          <p:nvPr/>
        </p:nvSpPr>
        <p:spPr>
          <a:xfrm>
            <a:off x="6151839" y="4035834"/>
            <a:ext cx="1440946" cy="114044"/>
          </a:xfrm>
          <a:prstGeom prst="rect">
            <a:avLst/>
          </a:prstGeom>
          <a:blipFill>
            <a:blip r:embed="rId2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7" name="object 47"/>
          <p:cNvSpPr/>
          <p:nvPr/>
        </p:nvSpPr>
        <p:spPr>
          <a:xfrm>
            <a:off x="6155324" y="4173941"/>
            <a:ext cx="1670382" cy="114411"/>
          </a:xfrm>
          <a:prstGeom prst="rect">
            <a:avLst/>
          </a:prstGeom>
          <a:blipFill>
            <a:blip r:embed="rId2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8" name="object 48"/>
          <p:cNvSpPr/>
          <p:nvPr/>
        </p:nvSpPr>
        <p:spPr>
          <a:xfrm>
            <a:off x="6151858" y="4312040"/>
            <a:ext cx="1265260" cy="114411"/>
          </a:xfrm>
          <a:prstGeom prst="rect">
            <a:avLst/>
          </a:prstGeom>
          <a:blipFill>
            <a:blip r:embed="rId2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9" name="object 49"/>
          <p:cNvSpPr/>
          <p:nvPr/>
        </p:nvSpPr>
        <p:spPr>
          <a:xfrm>
            <a:off x="6147668" y="4526342"/>
            <a:ext cx="1371989" cy="114411"/>
          </a:xfrm>
          <a:prstGeom prst="rect">
            <a:avLst/>
          </a:prstGeom>
          <a:blipFill>
            <a:blip r:embed="rId2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0" name="object 50"/>
          <p:cNvSpPr/>
          <p:nvPr/>
        </p:nvSpPr>
        <p:spPr>
          <a:xfrm>
            <a:off x="6151849" y="4663449"/>
            <a:ext cx="1691302" cy="115401"/>
          </a:xfrm>
          <a:prstGeom prst="rect">
            <a:avLst/>
          </a:prstGeom>
          <a:blipFill>
            <a:blip r:embed="rId2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1" name="object 51"/>
          <p:cNvSpPr/>
          <p:nvPr/>
        </p:nvSpPr>
        <p:spPr>
          <a:xfrm>
            <a:off x="6151849" y="4801557"/>
            <a:ext cx="1687088" cy="115030"/>
          </a:xfrm>
          <a:prstGeom prst="rect">
            <a:avLst/>
          </a:prstGeom>
          <a:blipFill>
            <a:blip r:embed="rId2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2" name="object 52"/>
          <p:cNvSpPr/>
          <p:nvPr/>
        </p:nvSpPr>
        <p:spPr>
          <a:xfrm>
            <a:off x="6148525" y="4940650"/>
            <a:ext cx="478250" cy="90105"/>
          </a:xfrm>
          <a:custGeom>
            <a:avLst/>
            <a:gdLst/>
            <a:ahLst/>
            <a:cxnLst/>
            <a:rect l="l" t="t" r="r" b="b"/>
            <a:pathLst>
              <a:path w="1051559" h="198120">
                <a:moveTo>
                  <a:pt x="47098" y="74050"/>
                </a:moveTo>
                <a:lnTo>
                  <a:pt x="23957" y="74050"/>
                </a:lnTo>
                <a:lnTo>
                  <a:pt x="23957" y="163628"/>
                </a:lnTo>
                <a:lnTo>
                  <a:pt x="25820" y="179346"/>
                </a:lnTo>
                <a:lnTo>
                  <a:pt x="31716" y="188708"/>
                </a:lnTo>
                <a:lnTo>
                  <a:pt x="42104" y="193222"/>
                </a:lnTo>
                <a:lnTo>
                  <a:pt x="57443" y="194391"/>
                </a:lnTo>
                <a:lnTo>
                  <a:pt x="75139" y="194391"/>
                </a:lnTo>
                <a:lnTo>
                  <a:pt x="75139" y="173973"/>
                </a:lnTo>
                <a:lnTo>
                  <a:pt x="50092" y="173973"/>
                </a:lnTo>
                <a:lnTo>
                  <a:pt x="47098" y="172068"/>
                </a:lnTo>
                <a:lnTo>
                  <a:pt x="47098" y="74050"/>
                </a:lnTo>
                <a:close/>
              </a:path>
              <a:path w="1051559" h="198120">
                <a:moveTo>
                  <a:pt x="75139" y="53631"/>
                </a:moveTo>
                <a:lnTo>
                  <a:pt x="0" y="53631"/>
                </a:lnTo>
                <a:lnTo>
                  <a:pt x="0" y="74050"/>
                </a:lnTo>
                <a:lnTo>
                  <a:pt x="75139" y="74050"/>
                </a:lnTo>
                <a:lnTo>
                  <a:pt x="75139" y="53631"/>
                </a:lnTo>
                <a:close/>
              </a:path>
              <a:path w="1051559" h="198120">
                <a:moveTo>
                  <a:pt x="47098" y="11434"/>
                </a:moveTo>
                <a:lnTo>
                  <a:pt x="23957" y="11434"/>
                </a:lnTo>
                <a:lnTo>
                  <a:pt x="23957" y="53631"/>
                </a:lnTo>
                <a:lnTo>
                  <a:pt x="47098" y="53631"/>
                </a:lnTo>
                <a:lnTo>
                  <a:pt x="47098" y="11434"/>
                </a:lnTo>
                <a:close/>
              </a:path>
              <a:path w="1051559" h="198120">
                <a:moveTo>
                  <a:pt x="123870" y="0"/>
                </a:moveTo>
                <a:lnTo>
                  <a:pt x="100729" y="0"/>
                </a:lnTo>
                <a:lnTo>
                  <a:pt x="100729" y="194391"/>
                </a:lnTo>
                <a:lnTo>
                  <a:pt x="123870" y="194391"/>
                </a:lnTo>
                <a:lnTo>
                  <a:pt x="123870" y="114886"/>
                </a:lnTo>
                <a:lnTo>
                  <a:pt x="126435" y="97314"/>
                </a:lnTo>
                <a:lnTo>
                  <a:pt x="134181" y="83340"/>
                </a:lnTo>
                <a:lnTo>
                  <a:pt x="146891" y="74322"/>
                </a:lnTo>
                <a:lnTo>
                  <a:pt x="123870" y="74322"/>
                </a:lnTo>
                <a:lnTo>
                  <a:pt x="123870" y="0"/>
                </a:lnTo>
                <a:close/>
              </a:path>
              <a:path w="1051559" h="198120">
                <a:moveTo>
                  <a:pt x="209858" y="70783"/>
                </a:moveTo>
                <a:lnTo>
                  <a:pt x="165523" y="70783"/>
                </a:lnTo>
                <a:lnTo>
                  <a:pt x="177455" y="72795"/>
                </a:lnTo>
                <a:lnTo>
                  <a:pt x="186452" y="78508"/>
                </a:lnTo>
                <a:lnTo>
                  <a:pt x="192131" y="87436"/>
                </a:lnTo>
                <a:lnTo>
                  <a:pt x="194109" y="99096"/>
                </a:lnTo>
                <a:lnTo>
                  <a:pt x="194109" y="194391"/>
                </a:lnTo>
                <a:lnTo>
                  <a:pt x="217249" y="194391"/>
                </a:lnTo>
                <a:lnTo>
                  <a:pt x="217249" y="101818"/>
                </a:lnTo>
                <a:lnTo>
                  <a:pt x="214884" y="81030"/>
                </a:lnTo>
                <a:lnTo>
                  <a:pt x="209858" y="70783"/>
                </a:lnTo>
                <a:close/>
              </a:path>
              <a:path w="1051559" h="198120">
                <a:moveTo>
                  <a:pt x="168790" y="50364"/>
                </a:moveTo>
                <a:lnTo>
                  <a:pt x="155808" y="51734"/>
                </a:lnTo>
                <a:lnTo>
                  <a:pt x="143131" y="56014"/>
                </a:lnTo>
                <a:lnTo>
                  <a:pt x="132191" y="63458"/>
                </a:lnTo>
                <a:lnTo>
                  <a:pt x="124415" y="74322"/>
                </a:lnTo>
                <a:lnTo>
                  <a:pt x="146891" y="74322"/>
                </a:lnTo>
                <a:lnTo>
                  <a:pt x="147185" y="74113"/>
                </a:lnTo>
                <a:lnTo>
                  <a:pt x="165523" y="70783"/>
                </a:lnTo>
                <a:lnTo>
                  <a:pt x="209858" y="70783"/>
                </a:lnTo>
                <a:lnTo>
                  <a:pt x="206904" y="64759"/>
                </a:lnTo>
                <a:lnTo>
                  <a:pt x="191982" y="54155"/>
                </a:lnTo>
                <a:lnTo>
                  <a:pt x="168790" y="50364"/>
                </a:lnTo>
                <a:close/>
              </a:path>
              <a:path w="1051559" h="198120">
                <a:moveTo>
                  <a:pt x="310629" y="50364"/>
                </a:moveTo>
                <a:lnTo>
                  <a:pt x="284096" y="55873"/>
                </a:lnTo>
                <a:lnTo>
                  <a:pt x="263151" y="71157"/>
                </a:lnTo>
                <a:lnTo>
                  <a:pt x="249404" y="94353"/>
                </a:lnTo>
                <a:lnTo>
                  <a:pt x="244463" y="123598"/>
                </a:lnTo>
                <a:lnTo>
                  <a:pt x="249272" y="153321"/>
                </a:lnTo>
                <a:lnTo>
                  <a:pt x="261892" y="176762"/>
                </a:lnTo>
                <a:lnTo>
                  <a:pt x="282680" y="192137"/>
                </a:lnTo>
                <a:lnTo>
                  <a:pt x="311990" y="197658"/>
                </a:lnTo>
                <a:lnTo>
                  <a:pt x="333833" y="194536"/>
                </a:lnTo>
                <a:lnTo>
                  <a:pt x="351567" y="185338"/>
                </a:lnTo>
                <a:lnTo>
                  <a:pt x="358570" y="177240"/>
                </a:lnTo>
                <a:lnTo>
                  <a:pt x="312807" y="177240"/>
                </a:lnTo>
                <a:lnTo>
                  <a:pt x="292865" y="173454"/>
                </a:lnTo>
                <a:lnTo>
                  <a:pt x="279049" y="163286"/>
                </a:lnTo>
                <a:lnTo>
                  <a:pt x="271154" y="148523"/>
                </a:lnTo>
                <a:lnTo>
                  <a:pt x="268976" y="130948"/>
                </a:lnTo>
                <a:lnTo>
                  <a:pt x="374334" y="130948"/>
                </a:lnTo>
                <a:lnTo>
                  <a:pt x="372535" y="110530"/>
                </a:lnTo>
                <a:lnTo>
                  <a:pt x="268976" y="110530"/>
                </a:lnTo>
                <a:lnTo>
                  <a:pt x="272553" y="95246"/>
                </a:lnTo>
                <a:lnTo>
                  <a:pt x="280648" y="82591"/>
                </a:lnTo>
                <a:lnTo>
                  <a:pt x="292980" y="73969"/>
                </a:lnTo>
                <a:lnTo>
                  <a:pt x="309268" y="70783"/>
                </a:lnTo>
                <a:lnTo>
                  <a:pt x="354505" y="70783"/>
                </a:lnTo>
                <a:lnTo>
                  <a:pt x="341792" y="58170"/>
                </a:lnTo>
                <a:lnTo>
                  <a:pt x="310629" y="50364"/>
                </a:lnTo>
                <a:close/>
              </a:path>
              <a:path w="1051559" h="198120">
                <a:moveTo>
                  <a:pt x="372156" y="149733"/>
                </a:moveTo>
                <a:lnTo>
                  <a:pt x="349287" y="149733"/>
                </a:lnTo>
                <a:lnTo>
                  <a:pt x="344544" y="161731"/>
                </a:lnTo>
                <a:lnTo>
                  <a:pt x="336662" y="170331"/>
                </a:lnTo>
                <a:lnTo>
                  <a:pt x="325972" y="175509"/>
                </a:lnTo>
                <a:lnTo>
                  <a:pt x="312807" y="177240"/>
                </a:lnTo>
                <a:lnTo>
                  <a:pt x="358570" y="177240"/>
                </a:lnTo>
                <a:lnTo>
                  <a:pt x="364554" y="170319"/>
                </a:lnTo>
                <a:lnTo>
                  <a:pt x="372156" y="149733"/>
                </a:lnTo>
                <a:close/>
              </a:path>
              <a:path w="1051559" h="198120">
                <a:moveTo>
                  <a:pt x="354505" y="70783"/>
                </a:moveTo>
                <a:lnTo>
                  <a:pt x="309268" y="70783"/>
                </a:lnTo>
                <a:lnTo>
                  <a:pt x="325100" y="73892"/>
                </a:lnTo>
                <a:lnTo>
                  <a:pt x="337717" y="82387"/>
                </a:lnTo>
                <a:lnTo>
                  <a:pt x="346250" y="95017"/>
                </a:lnTo>
                <a:lnTo>
                  <a:pt x="349832" y="110530"/>
                </a:lnTo>
                <a:lnTo>
                  <a:pt x="372535" y="110530"/>
                </a:lnTo>
                <a:lnTo>
                  <a:pt x="371960" y="104001"/>
                </a:lnTo>
                <a:lnTo>
                  <a:pt x="361674" y="77895"/>
                </a:lnTo>
                <a:lnTo>
                  <a:pt x="354505" y="70783"/>
                </a:lnTo>
                <a:close/>
              </a:path>
              <a:path w="1051559" h="198120">
                <a:moveTo>
                  <a:pt x="486760" y="53631"/>
                </a:moveTo>
                <a:lnTo>
                  <a:pt x="461169" y="53631"/>
                </a:lnTo>
                <a:lnTo>
                  <a:pt x="506361" y="194391"/>
                </a:lnTo>
                <a:lnTo>
                  <a:pt x="531407" y="194391"/>
                </a:lnTo>
                <a:lnTo>
                  <a:pt x="537885" y="168801"/>
                </a:lnTo>
                <a:lnTo>
                  <a:pt x="518612" y="168801"/>
                </a:lnTo>
                <a:lnTo>
                  <a:pt x="486760" y="53631"/>
                </a:lnTo>
                <a:close/>
              </a:path>
              <a:path w="1051559" h="198120">
                <a:moveTo>
                  <a:pt x="580166" y="82489"/>
                </a:moveTo>
                <a:lnTo>
                  <a:pt x="560276" y="82489"/>
                </a:lnTo>
                <a:lnTo>
                  <a:pt x="588861" y="194391"/>
                </a:lnTo>
                <a:lnTo>
                  <a:pt x="613363" y="194391"/>
                </a:lnTo>
                <a:lnTo>
                  <a:pt x="621530" y="168801"/>
                </a:lnTo>
                <a:lnTo>
                  <a:pt x="602201" y="168801"/>
                </a:lnTo>
                <a:lnTo>
                  <a:pt x="580166" y="82489"/>
                </a:lnTo>
                <a:close/>
              </a:path>
              <a:path w="1051559" h="198120">
                <a:moveTo>
                  <a:pt x="572799" y="53631"/>
                </a:moveTo>
                <a:lnTo>
                  <a:pt x="547470" y="53631"/>
                </a:lnTo>
                <a:lnTo>
                  <a:pt x="519156" y="168801"/>
                </a:lnTo>
                <a:lnTo>
                  <a:pt x="537885" y="168801"/>
                </a:lnTo>
                <a:lnTo>
                  <a:pt x="559731" y="82489"/>
                </a:lnTo>
                <a:lnTo>
                  <a:pt x="580166" y="82489"/>
                </a:lnTo>
                <a:lnTo>
                  <a:pt x="572799" y="53631"/>
                </a:lnTo>
                <a:close/>
              </a:path>
              <a:path w="1051559" h="198120">
                <a:moveTo>
                  <a:pt x="658283" y="53631"/>
                </a:moveTo>
                <a:lnTo>
                  <a:pt x="634326" y="53631"/>
                </a:lnTo>
                <a:lnTo>
                  <a:pt x="602746" y="168801"/>
                </a:lnTo>
                <a:lnTo>
                  <a:pt x="621530" y="168801"/>
                </a:lnTo>
                <a:lnTo>
                  <a:pt x="658283" y="53631"/>
                </a:lnTo>
                <a:close/>
              </a:path>
              <a:path w="1051559" h="198120">
                <a:moveTo>
                  <a:pt x="741035" y="50364"/>
                </a:moveTo>
                <a:lnTo>
                  <a:pt x="711522" y="56073"/>
                </a:lnTo>
                <a:lnTo>
                  <a:pt x="690125" y="71736"/>
                </a:lnTo>
                <a:lnTo>
                  <a:pt x="677100" y="95157"/>
                </a:lnTo>
                <a:lnTo>
                  <a:pt x="672702" y="124142"/>
                </a:lnTo>
                <a:lnTo>
                  <a:pt x="677100" y="152976"/>
                </a:lnTo>
                <a:lnTo>
                  <a:pt x="690125" y="176320"/>
                </a:lnTo>
                <a:lnTo>
                  <a:pt x="711522" y="191954"/>
                </a:lnTo>
                <a:lnTo>
                  <a:pt x="741035" y="197658"/>
                </a:lnTo>
                <a:lnTo>
                  <a:pt x="770549" y="191954"/>
                </a:lnTo>
                <a:lnTo>
                  <a:pt x="790690" y="177240"/>
                </a:lnTo>
                <a:lnTo>
                  <a:pt x="741035" y="177240"/>
                </a:lnTo>
                <a:lnTo>
                  <a:pt x="723964" y="173731"/>
                </a:lnTo>
                <a:lnTo>
                  <a:pt x="710033" y="163457"/>
                </a:lnTo>
                <a:lnTo>
                  <a:pt x="700645" y="146800"/>
                </a:lnTo>
                <a:lnTo>
                  <a:pt x="697203" y="124142"/>
                </a:lnTo>
                <a:lnTo>
                  <a:pt x="700645" y="101333"/>
                </a:lnTo>
                <a:lnTo>
                  <a:pt x="710033" y="84599"/>
                </a:lnTo>
                <a:lnTo>
                  <a:pt x="723964" y="74296"/>
                </a:lnTo>
                <a:lnTo>
                  <a:pt x="741035" y="70783"/>
                </a:lnTo>
                <a:lnTo>
                  <a:pt x="790647" y="70783"/>
                </a:lnTo>
                <a:lnTo>
                  <a:pt x="770549" y="56073"/>
                </a:lnTo>
                <a:lnTo>
                  <a:pt x="741035" y="50364"/>
                </a:lnTo>
                <a:close/>
              </a:path>
              <a:path w="1051559" h="198120">
                <a:moveTo>
                  <a:pt x="790647" y="70783"/>
                </a:moveTo>
                <a:lnTo>
                  <a:pt x="741035" y="70783"/>
                </a:lnTo>
                <a:lnTo>
                  <a:pt x="758105" y="74296"/>
                </a:lnTo>
                <a:lnTo>
                  <a:pt x="772036" y="84599"/>
                </a:lnTo>
                <a:lnTo>
                  <a:pt x="781424" y="101333"/>
                </a:lnTo>
                <a:lnTo>
                  <a:pt x="784866" y="124142"/>
                </a:lnTo>
                <a:lnTo>
                  <a:pt x="781424" y="146800"/>
                </a:lnTo>
                <a:lnTo>
                  <a:pt x="772036" y="163457"/>
                </a:lnTo>
                <a:lnTo>
                  <a:pt x="758105" y="173731"/>
                </a:lnTo>
                <a:lnTo>
                  <a:pt x="741035" y="177240"/>
                </a:lnTo>
                <a:lnTo>
                  <a:pt x="790690" y="177240"/>
                </a:lnTo>
                <a:lnTo>
                  <a:pt x="791949" y="176320"/>
                </a:lnTo>
                <a:lnTo>
                  <a:pt x="804978" y="152976"/>
                </a:lnTo>
                <a:lnTo>
                  <a:pt x="809378" y="124142"/>
                </a:lnTo>
                <a:lnTo>
                  <a:pt x="804978" y="95157"/>
                </a:lnTo>
                <a:lnTo>
                  <a:pt x="791949" y="71736"/>
                </a:lnTo>
                <a:lnTo>
                  <a:pt x="790647" y="70783"/>
                </a:lnTo>
                <a:close/>
              </a:path>
              <a:path w="1051559" h="198120">
                <a:moveTo>
                  <a:pt x="857555" y="53631"/>
                </a:moveTo>
                <a:lnTo>
                  <a:pt x="835775" y="53631"/>
                </a:lnTo>
                <a:lnTo>
                  <a:pt x="835775" y="194391"/>
                </a:lnTo>
                <a:lnTo>
                  <a:pt x="858916" y="194391"/>
                </a:lnTo>
                <a:lnTo>
                  <a:pt x="858916" y="131765"/>
                </a:lnTo>
                <a:lnTo>
                  <a:pt x="861625" y="107829"/>
                </a:lnTo>
                <a:lnTo>
                  <a:pt x="870384" y="89942"/>
                </a:lnTo>
                <a:lnTo>
                  <a:pt x="879717" y="83306"/>
                </a:lnTo>
                <a:lnTo>
                  <a:pt x="857555" y="83306"/>
                </a:lnTo>
                <a:lnTo>
                  <a:pt x="857555" y="53631"/>
                </a:lnTo>
                <a:close/>
              </a:path>
              <a:path w="1051559" h="198120">
                <a:moveTo>
                  <a:pt x="909825" y="50364"/>
                </a:moveTo>
                <a:lnTo>
                  <a:pt x="892746" y="51989"/>
                </a:lnTo>
                <a:lnTo>
                  <a:pt x="878755" y="58055"/>
                </a:lnTo>
                <a:lnTo>
                  <a:pt x="867368" y="68511"/>
                </a:lnTo>
                <a:lnTo>
                  <a:pt x="858099" y="83306"/>
                </a:lnTo>
                <a:lnTo>
                  <a:pt x="879717" y="83306"/>
                </a:lnTo>
                <a:lnTo>
                  <a:pt x="886136" y="78742"/>
                </a:lnTo>
                <a:lnTo>
                  <a:pt x="909825" y="74866"/>
                </a:lnTo>
                <a:lnTo>
                  <a:pt x="909825" y="50364"/>
                </a:lnTo>
                <a:close/>
              </a:path>
              <a:path w="1051559" h="198120">
                <a:moveTo>
                  <a:pt x="951751" y="0"/>
                </a:moveTo>
                <a:lnTo>
                  <a:pt x="928610" y="0"/>
                </a:lnTo>
                <a:lnTo>
                  <a:pt x="928610" y="194391"/>
                </a:lnTo>
                <a:lnTo>
                  <a:pt x="951751" y="194391"/>
                </a:lnTo>
                <a:lnTo>
                  <a:pt x="951751" y="141021"/>
                </a:lnTo>
                <a:lnTo>
                  <a:pt x="973530" y="120875"/>
                </a:lnTo>
                <a:lnTo>
                  <a:pt x="1001965" y="120875"/>
                </a:lnTo>
                <a:lnTo>
                  <a:pt x="998143" y="115158"/>
                </a:lnTo>
                <a:lnTo>
                  <a:pt x="951751" y="115158"/>
                </a:lnTo>
                <a:lnTo>
                  <a:pt x="951751" y="0"/>
                </a:lnTo>
                <a:close/>
              </a:path>
              <a:path w="1051559" h="198120">
                <a:moveTo>
                  <a:pt x="1001965" y="120875"/>
                </a:moveTo>
                <a:lnTo>
                  <a:pt x="973530" y="120875"/>
                </a:lnTo>
                <a:lnTo>
                  <a:pt x="1021717" y="194391"/>
                </a:lnTo>
                <a:lnTo>
                  <a:pt x="1051119" y="194391"/>
                </a:lnTo>
                <a:lnTo>
                  <a:pt x="1001965" y="120875"/>
                </a:lnTo>
                <a:close/>
              </a:path>
              <a:path w="1051559" h="198120">
                <a:moveTo>
                  <a:pt x="1047036" y="53631"/>
                </a:moveTo>
                <a:lnTo>
                  <a:pt x="1016000" y="53631"/>
                </a:lnTo>
                <a:lnTo>
                  <a:pt x="951751" y="115158"/>
                </a:lnTo>
                <a:lnTo>
                  <a:pt x="998143" y="115158"/>
                </a:lnTo>
                <a:lnTo>
                  <a:pt x="991226" y="104813"/>
                </a:lnTo>
                <a:lnTo>
                  <a:pt x="1047036" y="53631"/>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3" name="object 53"/>
          <p:cNvSpPr/>
          <p:nvPr/>
        </p:nvSpPr>
        <p:spPr>
          <a:xfrm>
            <a:off x="6157564" y="5154942"/>
            <a:ext cx="1610564" cy="112930"/>
          </a:xfrm>
          <a:prstGeom prst="rect">
            <a:avLst/>
          </a:prstGeom>
          <a:blipFill>
            <a:blip r:embed="rId3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4" name="object 54"/>
          <p:cNvSpPr/>
          <p:nvPr/>
        </p:nvSpPr>
        <p:spPr>
          <a:xfrm>
            <a:off x="6151839" y="5293050"/>
            <a:ext cx="1104418" cy="114411"/>
          </a:xfrm>
          <a:prstGeom prst="rect">
            <a:avLst/>
          </a:prstGeom>
          <a:blipFill>
            <a:blip r:embed="rId3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5" name="object 55"/>
          <p:cNvSpPr/>
          <p:nvPr/>
        </p:nvSpPr>
        <p:spPr>
          <a:xfrm>
            <a:off x="6016494" y="3891003"/>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6" name="object 56"/>
          <p:cNvSpPr/>
          <p:nvPr/>
        </p:nvSpPr>
        <p:spPr>
          <a:xfrm>
            <a:off x="6016494" y="4529847"/>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7" name="object 57"/>
          <p:cNvSpPr/>
          <p:nvPr/>
        </p:nvSpPr>
        <p:spPr>
          <a:xfrm>
            <a:off x="6016494" y="5176949"/>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8" name="object 58"/>
          <p:cNvSpPr/>
          <p:nvPr/>
        </p:nvSpPr>
        <p:spPr>
          <a:xfrm>
            <a:off x="3753608" y="5047509"/>
            <a:ext cx="76243" cy="80575"/>
          </a:xfrm>
          <a:custGeom>
            <a:avLst/>
            <a:gdLst/>
            <a:ahLst/>
            <a:cxnLst/>
            <a:rect l="l" t="t" r="r" b="b"/>
            <a:pathLst>
              <a:path w="167640" h="177165">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Tree>
    <p:extLst>
      <p:ext uri="{BB962C8B-B14F-4D97-AF65-F5344CB8AC3E}">
        <p14:creationId xmlns:p14="http://schemas.microsoft.com/office/powerpoint/2010/main" val="645054360"/>
      </p:ext>
    </p:extLst>
  </p:cSld>
  <p:clrMapOvr>
    <a:masterClrMapping/>
  </p:clrMapOvr>
  <p:transition spd="med">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AEBEC"/>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 name="object 7"/>
          <p:cNvSpPr/>
          <p:nvPr/>
        </p:nvSpPr>
        <p:spPr>
          <a:xfrm>
            <a:off x="570613" y="1952534"/>
            <a:ext cx="4839575" cy="153527"/>
          </a:xfrm>
          <a:prstGeom prst="rect">
            <a:avLst/>
          </a:prstGeom>
          <a:blipFill>
            <a:blip r:embed="rId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8" name="object 8"/>
          <p:cNvSpPr/>
          <p:nvPr/>
        </p:nvSpPr>
        <p:spPr>
          <a:xfrm>
            <a:off x="1150127" y="2919183"/>
            <a:ext cx="3145881" cy="1400672"/>
          </a:xfrm>
          <a:custGeom>
            <a:avLst/>
            <a:gdLst/>
            <a:ahLst/>
            <a:cxnLst/>
            <a:rect l="l" t="t" r="r" b="b"/>
            <a:pathLst>
              <a:path w="6917055" h="3079750">
                <a:moveTo>
                  <a:pt x="0" y="3079529"/>
                </a:moveTo>
                <a:lnTo>
                  <a:pt x="6916585" y="3079529"/>
                </a:lnTo>
                <a:lnTo>
                  <a:pt x="6916585" y="0"/>
                </a:lnTo>
                <a:lnTo>
                  <a:pt x="0" y="0"/>
                </a:lnTo>
                <a:lnTo>
                  <a:pt x="0" y="3079529"/>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9" name="object 9"/>
          <p:cNvSpPr/>
          <p:nvPr/>
        </p:nvSpPr>
        <p:spPr>
          <a:xfrm>
            <a:off x="5299040" y="2919183"/>
            <a:ext cx="3145881" cy="1400672"/>
          </a:xfrm>
          <a:custGeom>
            <a:avLst/>
            <a:gdLst/>
            <a:ahLst/>
            <a:cxnLst/>
            <a:rect l="l" t="t" r="r" b="b"/>
            <a:pathLst>
              <a:path w="6917055" h="3079750">
                <a:moveTo>
                  <a:pt x="0" y="3079529"/>
                </a:moveTo>
                <a:lnTo>
                  <a:pt x="6916585" y="3079529"/>
                </a:lnTo>
                <a:lnTo>
                  <a:pt x="6916585" y="0"/>
                </a:lnTo>
                <a:lnTo>
                  <a:pt x="0" y="0"/>
                </a:lnTo>
                <a:lnTo>
                  <a:pt x="0" y="3079529"/>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0" name="object 10"/>
          <p:cNvSpPr/>
          <p:nvPr/>
        </p:nvSpPr>
        <p:spPr>
          <a:xfrm>
            <a:off x="1150127" y="2728782"/>
            <a:ext cx="3145881" cy="190607"/>
          </a:xfrm>
          <a:custGeom>
            <a:avLst/>
            <a:gdLst/>
            <a:ahLst/>
            <a:cxnLst/>
            <a:rect l="l" t="t" r="r" b="b"/>
            <a:pathLst>
              <a:path w="6917055" h="419100">
                <a:moveTo>
                  <a:pt x="0" y="418646"/>
                </a:moveTo>
                <a:lnTo>
                  <a:pt x="6916585" y="418646"/>
                </a:lnTo>
                <a:lnTo>
                  <a:pt x="6916585" y="0"/>
                </a:lnTo>
                <a:lnTo>
                  <a:pt x="0" y="0"/>
                </a:lnTo>
                <a:lnTo>
                  <a:pt x="0" y="418646"/>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1" name="object 11"/>
          <p:cNvSpPr/>
          <p:nvPr/>
        </p:nvSpPr>
        <p:spPr>
          <a:xfrm>
            <a:off x="5299040" y="2728782"/>
            <a:ext cx="3145881" cy="190607"/>
          </a:xfrm>
          <a:custGeom>
            <a:avLst/>
            <a:gdLst/>
            <a:ahLst/>
            <a:cxnLst/>
            <a:rect l="l" t="t" r="r" b="b"/>
            <a:pathLst>
              <a:path w="6917055" h="419100">
                <a:moveTo>
                  <a:pt x="0" y="418646"/>
                </a:moveTo>
                <a:lnTo>
                  <a:pt x="6916585" y="418646"/>
                </a:lnTo>
                <a:lnTo>
                  <a:pt x="6916585" y="0"/>
                </a:lnTo>
                <a:lnTo>
                  <a:pt x="0" y="0"/>
                </a:lnTo>
                <a:lnTo>
                  <a:pt x="0" y="418646"/>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2" name="object 12"/>
          <p:cNvSpPr/>
          <p:nvPr/>
        </p:nvSpPr>
        <p:spPr>
          <a:xfrm>
            <a:off x="1824173" y="2779018"/>
            <a:ext cx="1489739" cy="114782"/>
          </a:xfrm>
          <a:prstGeom prst="rect">
            <a:avLst/>
          </a:prstGeom>
          <a:blipFill>
            <a:blip r:embed="rId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3" name="object 13"/>
          <p:cNvSpPr/>
          <p:nvPr/>
        </p:nvSpPr>
        <p:spPr>
          <a:xfrm>
            <a:off x="5999650" y="2781117"/>
            <a:ext cx="1272565" cy="112677"/>
          </a:xfrm>
          <a:prstGeom prst="rect">
            <a:avLst/>
          </a:prstGeom>
          <a:blipFill>
            <a:blip r:embed="rId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4" name="object 14"/>
          <p:cNvSpPr/>
          <p:nvPr/>
        </p:nvSpPr>
        <p:spPr>
          <a:xfrm>
            <a:off x="699308" y="2724020"/>
            <a:ext cx="1044733" cy="1044728"/>
          </a:xfrm>
          <a:prstGeom prst="rect">
            <a:avLst/>
          </a:prstGeom>
          <a:blipFill>
            <a:blip r:embed="rId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5" name="object 15"/>
          <p:cNvSpPr/>
          <p:nvPr/>
        </p:nvSpPr>
        <p:spPr>
          <a:xfrm>
            <a:off x="4848200" y="2724019"/>
            <a:ext cx="1044873" cy="1044873"/>
          </a:xfrm>
          <a:custGeom>
            <a:avLst/>
            <a:gdLst/>
            <a:ahLst/>
            <a:cxnLst/>
            <a:rect l="l" t="t" r="r" b="b"/>
            <a:pathLst>
              <a:path w="2297429" h="2297429">
                <a:moveTo>
                  <a:pt x="1148561" y="0"/>
                </a:moveTo>
                <a:lnTo>
                  <a:pt x="1100010" y="1007"/>
                </a:lnTo>
                <a:lnTo>
                  <a:pt x="1051972" y="4003"/>
                </a:lnTo>
                <a:lnTo>
                  <a:pt x="1004488" y="8948"/>
                </a:lnTo>
                <a:lnTo>
                  <a:pt x="957597" y="15802"/>
                </a:lnTo>
                <a:lnTo>
                  <a:pt x="911339" y="24525"/>
                </a:lnTo>
                <a:lnTo>
                  <a:pt x="865754" y="35077"/>
                </a:lnTo>
                <a:lnTo>
                  <a:pt x="820883" y="47419"/>
                </a:lnTo>
                <a:lnTo>
                  <a:pt x="776764" y="61510"/>
                </a:lnTo>
                <a:lnTo>
                  <a:pt x="733438" y="77310"/>
                </a:lnTo>
                <a:lnTo>
                  <a:pt x="690945" y="94781"/>
                </a:lnTo>
                <a:lnTo>
                  <a:pt x="649324" y="113881"/>
                </a:lnTo>
                <a:lnTo>
                  <a:pt x="608615" y="134571"/>
                </a:lnTo>
                <a:lnTo>
                  <a:pt x="568859" y="156811"/>
                </a:lnTo>
                <a:lnTo>
                  <a:pt x="530094" y="180562"/>
                </a:lnTo>
                <a:lnTo>
                  <a:pt x="492362" y="205783"/>
                </a:lnTo>
                <a:lnTo>
                  <a:pt x="455701" y="232434"/>
                </a:lnTo>
                <a:lnTo>
                  <a:pt x="420152" y="260476"/>
                </a:lnTo>
                <a:lnTo>
                  <a:pt x="385754" y="289869"/>
                </a:lnTo>
                <a:lnTo>
                  <a:pt x="352548" y="320573"/>
                </a:lnTo>
                <a:lnTo>
                  <a:pt x="320573" y="352548"/>
                </a:lnTo>
                <a:lnTo>
                  <a:pt x="289869" y="385754"/>
                </a:lnTo>
                <a:lnTo>
                  <a:pt x="260476" y="420152"/>
                </a:lnTo>
                <a:lnTo>
                  <a:pt x="232434" y="455701"/>
                </a:lnTo>
                <a:lnTo>
                  <a:pt x="205783" y="492362"/>
                </a:lnTo>
                <a:lnTo>
                  <a:pt x="180562" y="530094"/>
                </a:lnTo>
                <a:lnTo>
                  <a:pt x="156811" y="568859"/>
                </a:lnTo>
                <a:lnTo>
                  <a:pt x="134571" y="608615"/>
                </a:lnTo>
                <a:lnTo>
                  <a:pt x="113881" y="649324"/>
                </a:lnTo>
                <a:lnTo>
                  <a:pt x="94781" y="690945"/>
                </a:lnTo>
                <a:lnTo>
                  <a:pt x="77310" y="733438"/>
                </a:lnTo>
                <a:lnTo>
                  <a:pt x="61510" y="776764"/>
                </a:lnTo>
                <a:lnTo>
                  <a:pt x="47419" y="820883"/>
                </a:lnTo>
                <a:lnTo>
                  <a:pt x="35077" y="865754"/>
                </a:lnTo>
                <a:lnTo>
                  <a:pt x="24525" y="911339"/>
                </a:lnTo>
                <a:lnTo>
                  <a:pt x="15802" y="957597"/>
                </a:lnTo>
                <a:lnTo>
                  <a:pt x="8948" y="1004488"/>
                </a:lnTo>
                <a:lnTo>
                  <a:pt x="4003" y="1051972"/>
                </a:lnTo>
                <a:lnTo>
                  <a:pt x="1007" y="1100010"/>
                </a:lnTo>
                <a:lnTo>
                  <a:pt x="0" y="1148561"/>
                </a:lnTo>
                <a:lnTo>
                  <a:pt x="1007" y="1197112"/>
                </a:lnTo>
                <a:lnTo>
                  <a:pt x="4003" y="1245149"/>
                </a:lnTo>
                <a:lnTo>
                  <a:pt x="8948" y="1292633"/>
                </a:lnTo>
                <a:lnTo>
                  <a:pt x="15802" y="1339523"/>
                </a:lnTo>
                <a:lnTo>
                  <a:pt x="24525" y="1385780"/>
                </a:lnTo>
                <a:lnTo>
                  <a:pt x="35077" y="1431364"/>
                </a:lnTo>
                <a:lnTo>
                  <a:pt x="47419" y="1476235"/>
                </a:lnTo>
                <a:lnTo>
                  <a:pt x="61510" y="1520354"/>
                </a:lnTo>
                <a:lnTo>
                  <a:pt x="77310" y="1563679"/>
                </a:lnTo>
                <a:lnTo>
                  <a:pt x="94781" y="1606172"/>
                </a:lnTo>
                <a:lnTo>
                  <a:pt x="113881" y="1647792"/>
                </a:lnTo>
                <a:lnTo>
                  <a:pt x="134571" y="1688501"/>
                </a:lnTo>
                <a:lnTo>
                  <a:pt x="156811" y="1728257"/>
                </a:lnTo>
                <a:lnTo>
                  <a:pt x="180562" y="1767021"/>
                </a:lnTo>
                <a:lnTo>
                  <a:pt x="205783" y="1804753"/>
                </a:lnTo>
                <a:lnTo>
                  <a:pt x="232434" y="1841413"/>
                </a:lnTo>
                <a:lnTo>
                  <a:pt x="260476" y="1876962"/>
                </a:lnTo>
                <a:lnTo>
                  <a:pt x="289869" y="1911360"/>
                </a:lnTo>
                <a:lnTo>
                  <a:pt x="320573" y="1944566"/>
                </a:lnTo>
                <a:lnTo>
                  <a:pt x="352548" y="1976540"/>
                </a:lnTo>
                <a:lnTo>
                  <a:pt x="385754" y="2007244"/>
                </a:lnTo>
                <a:lnTo>
                  <a:pt x="420152" y="2036637"/>
                </a:lnTo>
                <a:lnTo>
                  <a:pt x="455701" y="2064679"/>
                </a:lnTo>
                <a:lnTo>
                  <a:pt x="492362" y="2091330"/>
                </a:lnTo>
                <a:lnTo>
                  <a:pt x="530094" y="2116551"/>
                </a:lnTo>
                <a:lnTo>
                  <a:pt x="568859" y="2140302"/>
                </a:lnTo>
                <a:lnTo>
                  <a:pt x="608615" y="2162542"/>
                </a:lnTo>
                <a:lnTo>
                  <a:pt x="649324" y="2183232"/>
                </a:lnTo>
                <a:lnTo>
                  <a:pt x="690945" y="2202332"/>
                </a:lnTo>
                <a:lnTo>
                  <a:pt x="733438" y="2219802"/>
                </a:lnTo>
                <a:lnTo>
                  <a:pt x="776764" y="2235603"/>
                </a:lnTo>
                <a:lnTo>
                  <a:pt x="820883" y="2249693"/>
                </a:lnTo>
                <a:lnTo>
                  <a:pt x="865754" y="2262035"/>
                </a:lnTo>
                <a:lnTo>
                  <a:pt x="911339" y="2272587"/>
                </a:lnTo>
                <a:lnTo>
                  <a:pt x="957597" y="2281310"/>
                </a:lnTo>
                <a:lnTo>
                  <a:pt x="1004488" y="2288164"/>
                </a:lnTo>
                <a:lnTo>
                  <a:pt x="1051972" y="2293109"/>
                </a:lnTo>
                <a:lnTo>
                  <a:pt x="1100010" y="2296105"/>
                </a:lnTo>
                <a:lnTo>
                  <a:pt x="1148561" y="2297113"/>
                </a:lnTo>
                <a:lnTo>
                  <a:pt x="1197112" y="2296105"/>
                </a:lnTo>
                <a:lnTo>
                  <a:pt x="1245149" y="2293109"/>
                </a:lnTo>
                <a:lnTo>
                  <a:pt x="1292633" y="2288164"/>
                </a:lnTo>
                <a:lnTo>
                  <a:pt x="1339524" y="2281310"/>
                </a:lnTo>
                <a:lnTo>
                  <a:pt x="1385781" y="2272587"/>
                </a:lnTo>
                <a:lnTo>
                  <a:pt x="1431365" y="2262035"/>
                </a:lnTo>
                <a:lnTo>
                  <a:pt x="1476236" y="2249693"/>
                </a:lnTo>
                <a:lnTo>
                  <a:pt x="1520355" y="2235603"/>
                </a:lnTo>
                <a:lnTo>
                  <a:pt x="1563680" y="2219802"/>
                </a:lnTo>
                <a:lnTo>
                  <a:pt x="1606174" y="2202332"/>
                </a:lnTo>
                <a:lnTo>
                  <a:pt x="1647794" y="2183232"/>
                </a:lnTo>
                <a:lnTo>
                  <a:pt x="1688503" y="2162542"/>
                </a:lnTo>
                <a:lnTo>
                  <a:pt x="1728259" y="2140302"/>
                </a:lnTo>
                <a:lnTo>
                  <a:pt x="1767024" y="2116551"/>
                </a:lnTo>
                <a:lnTo>
                  <a:pt x="1804756" y="2091330"/>
                </a:lnTo>
                <a:lnTo>
                  <a:pt x="1841417" y="2064679"/>
                </a:lnTo>
                <a:lnTo>
                  <a:pt x="1876966" y="2036637"/>
                </a:lnTo>
                <a:lnTo>
                  <a:pt x="1911364" y="2007244"/>
                </a:lnTo>
                <a:lnTo>
                  <a:pt x="1944571" y="1976540"/>
                </a:lnTo>
                <a:lnTo>
                  <a:pt x="1976546" y="1944566"/>
                </a:lnTo>
                <a:lnTo>
                  <a:pt x="2007250" y="1911360"/>
                </a:lnTo>
                <a:lnTo>
                  <a:pt x="2036643" y="1876962"/>
                </a:lnTo>
                <a:lnTo>
                  <a:pt x="2064686" y="1841413"/>
                </a:lnTo>
                <a:lnTo>
                  <a:pt x="2091337" y="1804753"/>
                </a:lnTo>
                <a:lnTo>
                  <a:pt x="2116559" y="1767021"/>
                </a:lnTo>
                <a:lnTo>
                  <a:pt x="2140309" y="1728257"/>
                </a:lnTo>
                <a:lnTo>
                  <a:pt x="2162550" y="1688501"/>
                </a:lnTo>
                <a:lnTo>
                  <a:pt x="2183240" y="1647792"/>
                </a:lnTo>
                <a:lnTo>
                  <a:pt x="2202341" y="1606172"/>
                </a:lnTo>
                <a:lnTo>
                  <a:pt x="2219811" y="1563679"/>
                </a:lnTo>
                <a:lnTo>
                  <a:pt x="2235612" y="1520354"/>
                </a:lnTo>
                <a:lnTo>
                  <a:pt x="2249703" y="1476235"/>
                </a:lnTo>
                <a:lnTo>
                  <a:pt x="2262045" y="1431364"/>
                </a:lnTo>
                <a:lnTo>
                  <a:pt x="2272597" y="1385780"/>
                </a:lnTo>
                <a:lnTo>
                  <a:pt x="2281320" y="1339523"/>
                </a:lnTo>
                <a:lnTo>
                  <a:pt x="2288174" y="1292633"/>
                </a:lnTo>
                <a:lnTo>
                  <a:pt x="2293119" y="1245149"/>
                </a:lnTo>
                <a:lnTo>
                  <a:pt x="2296116" y="1197112"/>
                </a:lnTo>
                <a:lnTo>
                  <a:pt x="2297123" y="1148561"/>
                </a:lnTo>
                <a:lnTo>
                  <a:pt x="2296116" y="1100010"/>
                </a:lnTo>
                <a:lnTo>
                  <a:pt x="2293119" y="1051972"/>
                </a:lnTo>
                <a:lnTo>
                  <a:pt x="2288174" y="1004488"/>
                </a:lnTo>
                <a:lnTo>
                  <a:pt x="2281320" y="957597"/>
                </a:lnTo>
                <a:lnTo>
                  <a:pt x="2272597" y="911339"/>
                </a:lnTo>
                <a:lnTo>
                  <a:pt x="2262045" y="865754"/>
                </a:lnTo>
                <a:lnTo>
                  <a:pt x="2249703" y="820883"/>
                </a:lnTo>
                <a:lnTo>
                  <a:pt x="2235612" y="776764"/>
                </a:lnTo>
                <a:lnTo>
                  <a:pt x="2219811" y="733438"/>
                </a:lnTo>
                <a:lnTo>
                  <a:pt x="2202341" y="690945"/>
                </a:lnTo>
                <a:lnTo>
                  <a:pt x="2183240" y="649324"/>
                </a:lnTo>
                <a:lnTo>
                  <a:pt x="2162550" y="608615"/>
                </a:lnTo>
                <a:lnTo>
                  <a:pt x="2140309" y="568859"/>
                </a:lnTo>
                <a:lnTo>
                  <a:pt x="2116559" y="530094"/>
                </a:lnTo>
                <a:lnTo>
                  <a:pt x="2091337" y="492362"/>
                </a:lnTo>
                <a:lnTo>
                  <a:pt x="2064686" y="455701"/>
                </a:lnTo>
                <a:lnTo>
                  <a:pt x="2036643" y="420152"/>
                </a:lnTo>
                <a:lnTo>
                  <a:pt x="2007250" y="385754"/>
                </a:lnTo>
                <a:lnTo>
                  <a:pt x="1976546" y="352548"/>
                </a:lnTo>
                <a:lnTo>
                  <a:pt x="1944571" y="320573"/>
                </a:lnTo>
                <a:lnTo>
                  <a:pt x="1911364" y="289869"/>
                </a:lnTo>
                <a:lnTo>
                  <a:pt x="1876966" y="260476"/>
                </a:lnTo>
                <a:lnTo>
                  <a:pt x="1841417" y="232434"/>
                </a:lnTo>
                <a:lnTo>
                  <a:pt x="1804756" y="205783"/>
                </a:lnTo>
                <a:lnTo>
                  <a:pt x="1767024" y="180562"/>
                </a:lnTo>
                <a:lnTo>
                  <a:pt x="1728259" y="156811"/>
                </a:lnTo>
                <a:lnTo>
                  <a:pt x="1688503" y="134571"/>
                </a:lnTo>
                <a:lnTo>
                  <a:pt x="1647794" y="113881"/>
                </a:lnTo>
                <a:lnTo>
                  <a:pt x="1606174" y="94781"/>
                </a:lnTo>
                <a:lnTo>
                  <a:pt x="1563680" y="77310"/>
                </a:lnTo>
                <a:lnTo>
                  <a:pt x="1520355" y="61510"/>
                </a:lnTo>
                <a:lnTo>
                  <a:pt x="1476236" y="47419"/>
                </a:lnTo>
                <a:lnTo>
                  <a:pt x="1431365" y="35077"/>
                </a:lnTo>
                <a:lnTo>
                  <a:pt x="1385781" y="24525"/>
                </a:lnTo>
                <a:lnTo>
                  <a:pt x="1339524" y="15802"/>
                </a:lnTo>
                <a:lnTo>
                  <a:pt x="1292633" y="8948"/>
                </a:lnTo>
                <a:lnTo>
                  <a:pt x="1245149" y="4003"/>
                </a:lnTo>
                <a:lnTo>
                  <a:pt x="1197112" y="1007"/>
                </a:lnTo>
                <a:lnTo>
                  <a:pt x="1148561"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6" name="object 16"/>
          <p:cNvSpPr/>
          <p:nvPr/>
        </p:nvSpPr>
        <p:spPr>
          <a:xfrm>
            <a:off x="4948564" y="2826271"/>
            <a:ext cx="844158" cy="840404"/>
          </a:xfrm>
          <a:custGeom>
            <a:avLst/>
            <a:gdLst/>
            <a:ahLst/>
            <a:cxnLst/>
            <a:rect l="l" t="t" r="r" b="b"/>
            <a:pathLst>
              <a:path w="1856104" h="1847850">
                <a:moveTo>
                  <a:pt x="927887" y="0"/>
                </a:moveTo>
                <a:lnTo>
                  <a:pt x="880139" y="1201"/>
                </a:lnTo>
                <a:lnTo>
                  <a:pt x="833017" y="4769"/>
                </a:lnTo>
                <a:lnTo>
                  <a:pt x="786580" y="10643"/>
                </a:lnTo>
                <a:lnTo>
                  <a:pt x="740886" y="18766"/>
                </a:lnTo>
                <a:lnTo>
                  <a:pt x="695995" y="29081"/>
                </a:lnTo>
                <a:lnTo>
                  <a:pt x="651963" y="41529"/>
                </a:lnTo>
                <a:lnTo>
                  <a:pt x="608850" y="56051"/>
                </a:lnTo>
                <a:lnTo>
                  <a:pt x="566713" y="72591"/>
                </a:lnTo>
                <a:lnTo>
                  <a:pt x="525611" y="91089"/>
                </a:lnTo>
                <a:lnTo>
                  <a:pt x="485602" y="111489"/>
                </a:lnTo>
                <a:lnTo>
                  <a:pt x="446745" y="133731"/>
                </a:lnTo>
                <a:lnTo>
                  <a:pt x="409098" y="157758"/>
                </a:lnTo>
                <a:lnTo>
                  <a:pt x="372718" y="183512"/>
                </a:lnTo>
                <a:lnTo>
                  <a:pt x="337666" y="210935"/>
                </a:lnTo>
                <a:lnTo>
                  <a:pt x="303998" y="239968"/>
                </a:lnTo>
                <a:lnTo>
                  <a:pt x="271773" y="270554"/>
                </a:lnTo>
                <a:lnTo>
                  <a:pt x="241049" y="302635"/>
                </a:lnTo>
                <a:lnTo>
                  <a:pt x="211885" y="336152"/>
                </a:lnTo>
                <a:lnTo>
                  <a:pt x="184339" y="371048"/>
                </a:lnTo>
                <a:lnTo>
                  <a:pt x="158469" y="407264"/>
                </a:lnTo>
                <a:lnTo>
                  <a:pt x="134334" y="444742"/>
                </a:lnTo>
                <a:lnTo>
                  <a:pt x="111991" y="483426"/>
                </a:lnTo>
                <a:lnTo>
                  <a:pt x="91500" y="523255"/>
                </a:lnTo>
                <a:lnTo>
                  <a:pt x="72918" y="564173"/>
                </a:lnTo>
                <a:lnTo>
                  <a:pt x="56304" y="606121"/>
                </a:lnTo>
                <a:lnTo>
                  <a:pt x="41716" y="649041"/>
                </a:lnTo>
                <a:lnTo>
                  <a:pt x="29212" y="692876"/>
                </a:lnTo>
                <a:lnTo>
                  <a:pt x="18851" y="737567"/>
                </a:lnTo>
                <a:lnTo>
                  <a:pt x="10691" y="783055"/>
                </a:lnTo>
                <a:lnTo>
                  <a:pt x="4790" y="829284"/>
                </a:lnTo>
                <a:lnTo>
                  <a:pt x="1207" y="876195"/>
                </a:lnTo>
                <a:lnTo>
                  <a:pt x="0" y="923731"/>
                </a:lnTo>
                <a:lnTo>
                  <a:pt x="1207" y="971265"/>
                </a:lnTo>
                <a:lnTo>
                  <a:pt x="4790" y="1018175"/>
                </a:lnTo>
                <a:lnTo>
                  <a:pt x="10691" y="1064403"/>
                </a:lnTo>
                <a:lnTo>
                  <a:pt x="18851" y="1109891"/>
                </a:lnTo>
                <a:lnTo>
                  <a:pt x="29212" y="1154581"/>
                </a:lnTo>
                <a:lnTo>
                  <a:pt x="41716" y="1198415"/>
                </a:lnTo>
                <a:lnTo>
                  <a:pt x="56304" y="1241335"/>
                </a:lnTo>
                <a:lnTo>
                  <a:pt x="72918" y="1283282"/>
                </a:lnTo>
                <a:lnTo>
                  <a:pt x="91500" y="1324200"/>
                </a:lnTo>
                <a:lnTo>
                  <a:pt x="111991" y="1364028"/>
                </a:lnTo>
                <a:lnTo>
                  <a:pt x="134334" y="1402711"/>
                </a:lnTo>
                <a:lnTo>
                  <a:pt x="158469" y="1440189"/>
                </a:lnTo>
                <a:lnTo>
                  <a:pt x="184339" y="1476405"/>
                </a:lnTo>
                <a:lnTo>
                  <a:pt x="211885" y="1511301"/>
                </a:lnTo>
                <a:lnTo>
                  <a:pt x="241049" y="1544817"/>
                </a:lnTo>
                <a:lnTo>
                  <a:pt x="271773" y="1576898"/>
                </a:lnTo>
                <a:lnTo>
                  <a:pt x="303998" y="1607484"/>
                </a:lnTo>
                <a:lnTo>
                  <a:pt x="337666" y="1636517"/>
                </a:lnTo>
                <a:lnTo>
                  <a:pt x="372718" y="1663939"/>
                </a:lnTo>
                <a:lnTo>
                  <a:pt x="409098" y="1689693"/>
                </a:lnTo>
                <a:lnTo>
                  <a:pt x="446745" y="1713720"/>
                </a:lnTo>
                <a:lnTo>
                  <a:pt x="485602" y="1735962"/>
                </a:lnTo>
                <a:lnTo>
                  <a:pt x="525611" y="1756361"/>
                </a:lnTo>
                <a:lnTo>
                  <a:pt x="566713" y="1774860"/>
                </a:lnTo>
                <a:lnTo>
                  <a:pt x="608850" y="1791399"/>
                </a:lnTo>
                <a:lnTo>
                  <a:pt x="651963" y="1805922"/>
                </a:lnTo>
                <a:lnTo>
                  <a:pt x="695995" y="1818370"/>
                </a:lnTo>
                <a:lnTo>
                  <a:pt x="740886" y="1828684"/>
                </a:lnTo>
                <a:lnTo>
                  <a:pt x="786580" y="1836808"/>
                </a:lnTo>
                <a:lnTo>
                  <a:pt x="833017" y="1842682"/>
                </a:lnTo>
                <a:lnTo>
                  <a:pt x="880139" y="1846249"/>
                </a:lnTo>
                <a:lnTo>
                  <a:pt x="927887" y="1847451"/>
                </a:lnTo>
                <a:lnTo>
                  <a:pt x="975636" y="1846249"/>
                </a:lnTo>
                <a:lnTo>
                  <a:pt x="1022758" y="1842682"/>
                </a:lnTo>
                <a:lnTo>
                  <a:pt x="1069195" y="1836808"/>
                </a:lnTo>
                <a:lnTo>
                  <a:pt x="1114888" y="1828684"/>
                </a:lnTo>
                <a:lnTo>
                  <a:pt x="1159780" y="1818370"/>
                </a:lnTo>
                <a:lnTo>
                  <a:pt x="1203812" y="1805922"/>
                </a:lnTo>
                <a:lnTo>
                  <a:pt x="1246925" y="1791399"/>
                </a:lnTo>
                <a:lnTo>
                  <a:pt x="1289062" y="1774860"/>
                </a:lnTo>
                <a:lnTo>
                  <a:pt x="1330164" y="1756361"/>
                </a:lnTo>
                <a:lnTo>
                  <a:pt x="1370173" y="1735962"/>
                </a:lnTo>
                <a:lnTo>
                  <a:pt x="1409030" y="1713720"/>
                </a:lnTo>
                <a:lnTo>
                  <a:pt x="1446677" y="1689693"/>
                </a:lnTo>
                <a:lnTo>
                  <a:pt x="1483056" y="1663939"/>
                </a:lnTo>
                <a:lnTo>
                  <a:pt x="1518109" y="1636517"/>
                </a:lnTo>
                <a:lnTo>
                  <a:pt x="1551777" y="1607484"/>
                </a:lnTo>
                <a:lnTo>
                  <a:pt x="1584002" y="1576898"/>
                </a:lnTo>
                <a:lnTo>
                  <a:pt x="1614726" y="1544817"/>
                </a:lnTo>
                <a:lnTo>
                  <a:pt x="1643890" y="1511301"/>
                </a:lnTo>
                <a:lnTo>
                  <a:pt x="1671436" y="1476405"/>
                </a:lnTo>
                <a:lnTo>
                  <a:pt x="1697306" y="1440189"/>
                </a:lnTo>
                <a:lnTo>
                  <a:pt x="1721441" y="1402711"/>
                </a:lnTo>
                <a:lnTo>
                  <a:pt x="1743784" y="1364028"/>
                </a:lnTo>
                <a:lnTo>
                  <a:pt x="1764275" y="1324200"/>
                </a:lnTo>
                <a:lnTo>
                  <a:pt x="1782857" y="1283282"/>
                </a:lnTo>
                <a:lnTo>
                  <a:pt x="1799471" y="1241335"/>
                </a:lnTo>
                <a:lnTo>
                  <a:pt x="1814059" y="1198415"/>
                </a:lnTo>
                <a:lnTo>
                  <a:pt x="1826563" y="1154581"/>
                </a:lnTo>
                <a:lnTo>
                  <a:pt x="1836924" y="1109891"/>
                </a:lnTo>
                <a:lnTo>
                  <a:pt x="1845084" y="1064403"/>
                </a:lnTo>
                <a:lnTo>
                  <a:pt x="1850985" y="1018175"/>
                </a:lnTo>
                <a:lnTo>
                  <a:pt x="1854568" y="971265"/>
                </a:lnTo>
                <a:lnTo>
                  <a:pt x="1855775" y="923731"/>
                </a:lnTo>
                <a:lnTo>
                  <a:pt x="1854568" y="876195"/>
                </a:lnTo>
                <a:lnTo>
                  <a:pt x="1850985" y="829284"/>
                </a:lnTo>
                <a:lnTo>
                  <a:pt x="1845084" y="783055"/>
                </a:lnTo>
                <a:lnTo>
                  <a:pt x="1836924" y="737567"/>
                </a:lnTo>
                <a:lnTo>
                  <a:pt x="1826563" y="692876"/>
                </a:lnTo>
                <a:lnTo>
                  <a:pt x="1814059" y="649041"/>
                </a:lnTo>
                <a:lnTo>
                  <a:pt x="1799471" y="606121"/>
                </a:lnTo>
                <a:lnTo>
                  <a:pt x="1782857" y="564173"/>
                </a:lnTo>
                <a:lnTo>
                  <a:pt x="1764275" y="523255"/>
                </a:lnTo>
                <a:lnTo>
                  <a:pt x="1743784" y="483426"/>
                </a:lnTo>
                <a:lnTo>
                  <a:pt x="1721441" y="444742"/>
                </a:lnTo>
                <a:lnTo>
                  <a:pt x="1697306" y="407264"/>
                </a:lnTo>
                <a:lnTo>
                  <a:pt x="1671436" y="371048"/>
                </a:lnTo>
                <a:lnTo>
                  <a:pt x="1643890" y="336152"/>
                </a:lnTo>
                <a:lnTo>
                  <a:pt x="1614726" y="302635"/>
                </a:lnTo>
                <a:lnTo>
                  <a:pt x="1584002" y="270554"/>
                </a:lnTo>
                <a:lnTo>
                  <a:pt x="1551777" y="239968"/>
                </a:lnTo>
                <a:lnTo>
                  <a:pt x="1518109" y="210935"/>
                </a:lnTo>
                <a:lnTo>
                  <a:pt x="1483056" y="183512"/>
                </a:lnTo>
                <a:lnTo>
                  <a:pt x="1446677" y="157758"/>
                </a:lnTo>
                <a:lnTo>
                  <a:pt x="1409030" y="133731"/>
                </a:lnTo>
                <a:lnTo>
                  <a:pt x="1370173" y="111489"/>
                </a:lnTo>
                <a:lnTo>
                  <a:pt x="1330164" y="91089"/>
                </a:lnTo>
                <a:lnTo>
                  <a:pt x="1289062" y="72591"/>
                </a:lnTo>
                <a:lnTo>
                  <a:pt x="1246925" y="56051"/>
                </a:lnTo>
                <a:lnTo>
                  <a:pt x="1203812" y="41529"/>
                </a:lnTo>
                <a:lnTo>
                  <a:pt x="1159780" y="29081"/>
                </a:lnTo>
                <a:lnTo>
                  <a:pt x="1114888" y="18766"/>
                </a:lnTo>
                <a:lnTo>
                  <a:pt x="1069195" y="10643"/>
                </a:lnTo>
                <a:lnTo>
                  <a:pt x="1022758" y="4769"/>
                </a:lnTo>
                <a:lnTo>
                  <a:pt x="975636" y="1201"/>
                </a:lnTo>
                <a:lnTo>
                  <a:pt x="927887"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7" name="object 17"/>
          <p:cNvSpPr/>
          <p:nvPr/>
        </p:nvSpPr>
        <p:spPr>
          <a:xfrm>
            <a:off x="5067556" y="2942293"/>
            <a:ext cx="606188" cy="603300"/>
          </a:xfrm>
          <a:custGeom>
            <a:avLst/>
            <a:gdLst/>
            <a:ahLst/>
            <a:cxnLst/>
            <a:rect l="l" t="t" r="r" b="b"/>
            <a:pathLst>
              <a:path w="1332865" h="1326514">
                <a:moveTo>
                  <a:pt x="666251" y="0"/>
                </a:moveTo>
                <a:lnTo>
                  <a:pt x="618671" y="1665"/>
                </a:lnTo>
                <a:lnTo>
                  <a:pt x="571993" y="6586"/>
                </a:lnTo>
                <a:lnTo>
                  <a:pt x="526331" y="14651"/>
                </a:lnTo>
                <a:lnTo>
                  <a:pt x="481797" y="25747"/>
                </a:lnTo>
                <a:lnTo>
                  <a:pt x="438505" y="39762"/>
                </a:lnTo>
                <a:lnTo>
                  <a:pt x="396566" y="56585"/>
                </a:lnTo>
                <a:lnTo>
                  <a:pt x="356094" y="76102"/>
                </a:lnTo>
                <a:lnTo>
                  <a:pt x="317201" y="98201"/>
                </a:lnTo>
                <a:lnTo>
                  <a:pt x="280000" y="122770"/>
                </a:lnTo>
                <a:lnTo>
                  <a:pt x="244605" y="149698"/>
                </a:lnTo>
                <a:lnTo>
                  <a:pt x="211126" y="178871"/>
                </a:lnTo>
                <a:lnTo>
                  <a:pt x="179678" y="210177"/>
                </a:lnTo>
                <a:lnTo>
                  <a:pt x="150374" y="243505"/>
                </a:lnTo>
                <a:lnTo>
                  <a:pt x="123325" y="278742"/>
                </a:lnTo>
                <a:lnTo>
                  <a:pt x="98644" y="315776"/>
                </a:lnTo>
                <a:lnTo>
                  <a:pt x="76445" y="354493"/>
                </a:lnTo>
                <a:lnTo>
                  <a:pt x="56840" y="394784"/>
                </a:lnTo>
                <a:lnTo>
                  <a:pt x="39942" y="436534"/>
                </a:lnTo>
                <a:lnTo>
                  <a:pt x="25863" y="479632"/>
                </a:lnTo>
                <a:lnTo>
                  <a:pt x="14717" y="523965"/>
                </a:lnTo>
                <a:lnTo>
                  <a:pt x="6616" y="569422"/>
                </a:lnTo>
                <a:lnTo>
                  <a:pt x="1672" y="615890"/>
                </a:lnTo>
                <a:lnTo>
                  <a:pt x="0" y="663257"/>
                </a:lnTo>
                <a:lnTo>
                  <a:pt x="1672" y="710623"/>
                </a:lnTo>
                <a:lnTo>
                  <a:pt x="6616" y="757091"/>
                </a:lnTo>
                <a:lnTo>
                  <a:pt x="14717" y="802548"/>
                </a:lnTo>
                <a:lnTo>
                  <a:pt x="25863" y="846882"/>
                </a:lnTo>
                <a:lnTo>
                  <a:pt x="39942" y="889980"/>
                </a:lnTo>
                <a:lnTo>
                  <a:pt x="56840" y="931730"/>
                </a:lnTo>
                <a:lnTo>
                  <a:pt x="76445" y="972020"/>
                </a:lnTo>
                <a:lnTo>
                  <a:pt x="98644" y="1010738"/>
                </a:lnTo>
                <a:lnTo>
                  <a:pt x="123325" y="1047772"/>
                </a:lnTo>
                <a:lnTo>
                  <a:pt x="150374" y="1083008"/>
                </a:lnTo>
                <a:lnTo>
                  <a:pt x="179678" y="1116336"/>
                </a:lnTo>
                <a:lnTo>
                  <a:pt x="211126" y="1147643"/>
                </a:lnTo>
                <a:lnTo>
                  <a:pt x="244605" y="1176816"/>
                </a:lnTo>
                <a:lnTo>
                  <a:pt x="280000" y="1203743"/>
                </a:lnTo>
                <a:lnTo>
                  <a:pt x="317201" y="1228313"/>
                </a:lnTo>
                <a:lnTo>
                  <a:pt x="356094" y="1250412"/>
                </a:lnTo>
                <a:lnTo>
                  <a:pt x="396566" y="1269929"/>
                </a:lnTo>
                <a:lnTo>
                  <a:pt x="438505" y="1286751"/>
                </a:lnTo>
                <a:lnTo>
                  <a:pt x="481797" y="1300767"/>
                </a:lnTo>
                <a:lnTo>
                  <a:pt x="526331" y="1311863"/>
                </a:lnTo>
                <a:lnTo>
                  <a:pt x="571993" y="1319928"/>
                </a:lnTo>
                <a:lnTo>
                  <a:pt x="618671" y="1324849"/>
                </a:lnTo>
                <a:lnTo>
                  <a:pt x="666251" y="1326514"/>
                </a:lnTo>
                <a:lnTo>
                  <a:pt x="713832" y="1324849"/>
                </a:lnTo>
                <a:lnTo>
                  <a:pt x="760510" y="1319928"/>
                </a:lnTo>
                <a:lnTo>
                  <a:pt x="806171" y="1311863"/>
                </a:lnTo>
                <a:lnTo>
                  <a:pt x="850705" y="1300767"/>
                </a:lnTo>
                <a:lnTo>
                  <a:pt x="893997" y="1286751"/>
                </a:lnTo>
                <a:lnTo>
                  <a:pt x="935935" y="1269929"/>
                </a:lnTo>
                <a:lnTo>
                  <a:pt x="976407" y="1250412"/>
                </a:lnTo>
                <a:lnTo>
                  <a:pt x="1015299" y="1228313"/>
                </a:lnTo>
                <a:lnTo>
                  <a:pt x="1052499" y="1203743"/>
                </a:lnTo>
                <a:lnTo>
                  <a:pt x="1087894" y="1176816"/>
                </a:lnTo>
                <a:lnTo>
                  <a:pt x="1121372" y="1147643"/>
                </a:lnTo>
                <a:lnTo>
                  <a:pt x="1152819" y="1116336"/>
                </a:lnTo>
                <a:lnTo>
                  <a:pt x="1182123" y="1083008"/>
                </a:lnTo>
                <a:lnTo>
                  <a:pt x="1209171" y="1047772"/>
                </a:lnTo>
                <a:lnTo>
                  <a:pt x="1233851" y="1010738"/>
                </a:lnTo>
                <a:lnTo>
                  <a:pt x="1256050" y="972020"/>
                </a:lnTo>
                <a:lnTo>
                  <a:pt x="1275654" y="931730"/>
                </a:lnTo>
                <a:lnTo>
                  <a:pt x="1292552" y="889980"/>
                </a:lnTo>
                <a:lnTo>
                  <a:pt x="1306630" y="846882"/>
                </a:lnTo>
                <a:lnTo>
                  <a:pt x="1317776" y="802548"/>
                </a:lnTo>
                <a:lnTo>
                  <a:pt x="1325877" y="757091"/>
                </a:lnTo>
                <a:lnTo>
                  <a:pt x="1330820" y="710623"/>
                </a:lnTo>
                <a:lnTo>
                  <a:pt x="1332493" y="663257"/>
                </a:lnTo>
                <a:lnTo>
                  <a:pt x="1330820" y="615890"/>
                </a:lnTo>
                <a:lnTo>
                  <a:pt x="1325877" y="569422"/>
                </a:lnTo>
                <a:lnTo>
                  <a:pt x="1317776" y="523965"/>
                </a:lnTo>
                <a:lnTo>
                  <a:pt x="1306630" y="479632"/>
                </a:lnTo>
                <a:lnTo>
                  <a:pt x="1292552" y="436534"/>
                </a:lnTo>
                <a:lnTo>
                  <a:pt x="1275654" y="394784"/>
                </a:lnTo>
                <a:lnTo>
                  <a:pt x="1256050" y="354493"/>
                </a:lnTo>
                <a:lnTo>
                  <a:pt x="1233851" y="315776"/>
                </a:lnTo>
                <a:lnTo>
                  <a:pt x="1209171" y="278742"/>
                </a:lnTo>
                <a:lnTo>
                  <a:pt x="1182123" y="243505"/>
                </a:lnTo>
                <a:lnTo>
                  <a:pt x="1152819" y="210177"/>
                </a:lnTo>
                <a:lnTo>
                  <a:pt x="1121372" y="178871"/>
                </a:lnTo>
                <a:lnTo>
                  <a:pt x="1087894" y="149698"/>
                </a:lnTo>
                <a:lnTo>
                  <a:pt x="1052499" y="122770"/>
                </a:lnTo>
                <a:lnTo>
                  <a:pt x="1015299" y="98201"/>
                </a:lnTo>
                <a:lnTo>
                  <a:pt x="976407" y="76102"/>
                </a:lnTo>
                <a:lnTo>
                  <a:pt x="935935" y="56585"/>
                </a:lnTo>
                <a:lnTo>
                  <a:pt x="893997" y="39762"/>
                </a:lnTo>
                <a:lnTo>
                  <a:pt x="850705" y="25747"/>
                </a:lnTo>
                <a:lnTo>
                  <a:pt x="806171" y="14651"/>
                </a:lnTo>
                <a:lnTo>
                  <a:pt x="760510" y="6586"/>
                </a:lnTo>
                <a:lnTo>
                  <a:pt x="713832" y="1665"/>
                </a:lnTo>
                <a:lnTo>
                  <a:pt x="666251"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8" name="object 18"/>
          <p:cNvSpPr/>
          <p:nvPr/>
        </p:nvSpPr>
        <p:spPr>
          <a:xfrm>
            <a:off x="5996445" y="3060024"/>
            <a:ext cx="2237332" cy="116144"/>
          </a:xfrm>
          <a:prstGeom prst="rect">
            <a:avLst/>
          </a:prstGeom>
          <a:blipFill>
            <a:blip r:embed="rId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9" name="object 19"/>
          <p:cNvSpPr/>
          <p:nvPr/>
        </p:nvSpPr>
        <p:spPr>
          <a:xfrm>
            <a:off x="5999650" y="3199241"/>
            <a:ext cx="2287849" cy="115401"/>
          </a:xfrm>
          <a:prstGeom prst="rect">
            <a:avLst/>
          </a:prstGeom>
          <a:blipFill>
            <a:blip r:embed="rId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0" name="object 20"/>
          <p:cNvSpPr/>
          <p:nvPr/>
        </p:nvSpPr>
        <p:spPr>
          <a:xfrm>
            <a:off x="5992230" y="3338333"/>
            <a:ext cx="2160938" cy="114411"/>
          </a:xfrm>
          <a:prstGeom prst="rect">
            <a:avLst/>
          </a:prstGeom>
          <a:blipFill>
            <a:blip r:embed="rId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1" name="object 21"/>
          <p:cNvSpPr/>
          <p:nvPr/>
        </p:nvSpPr>
        <p:spPr>
          <a:xfrm>
            <a:off x="5999413" y="3474332"/>
            <a:ext cx="2111777" cy="116511"/>
          </a:xfrm>
          <a:prstGeom prst="rect">
            <a:avLst/>
          </a:prstGeom>
          <a:blipFill>
            <a:blip r:embed="rId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2" name="object 22"/>
          <p:cNvSpPr/>
          <p:nvPr/>
        </p:nvSpPr>
        <p:spPr>
          <a:xfrm>
            <a:off x="5998698" y="3614539"/>
            <a:ext cx="2190772" cy="112925"/>
          </a:xfrm>
          <a:prstGeom prst="rect">
            <a:avLst/>
          </a:prstGeom>
          <a:blipFill>
            <a:blip r:embed="rId1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3" name="object 23"/>
          <p:cNvSpPr/>
          <p:nvPr/>
        </p:nvSpPr>
        <p:spPr>
          <a:xfrm>
            <a:off x="5999413" y="3752647"/>
            <a:ext cx="322010" cy="112920"/>
          </a:xfrm>
          <a:custGeom>
            <a:avLst/>
            <a:gdLst/>
            <a:ahLst/>
            <a:cxnLst/>
            <a:rect l="l" t="t" r="r" b="b"/>
            <a:pathLst>
              <a:path w="708025" h="248284">
                <a:moveTo>
                  <a:pt x="23140" y="53631"/>
                </a:moveTo>
                <a:lnTo>
                  <a:pt x="0" y="53631"/>
                </a:lnTo>
                <a:lnTo>
                  <a:pt x="0" y="248285"/>
                </a:lnTo>
                <a:lnTo>
                  <a:pt x="23140" y="248285"/>
                </a:lnTo>
                <a:lnTo>
                  <a:pt x="23140" y="175596"/>
                </a:lnTo>
                <a:lnTo>
                  <a:pt x="59192" y="175596"/>
                </a:lnTo>
                <a:lnTo>
                  <a:pt x="46328" y="172797"/>
                </a:lnTo>
                <a:lnTo>
                  <a:pt x="32567" y="160963"/>
                </a:lnTo>
                <a:lnTo>
                  <a:pt x="24778" y="143922"/>
                </a:lnTo>
                <a:lnTo>
                  <a:pt x="22323" y="123870"/>
                </a:lnTo>
                <a:lnTo>
                  <a:pt x="24680" y="104434"/>
                </a:lnTo>
                <a:lnTo>
                  <a:pt x="32192" y="87424"/>
                </a:lnTo>
                <a:lnTo>
                  <a:pt x="45524" y="75364"/>
                </a:lnTo>
                <a:lnTo>
                  <a:pt x="57096" y="72688"/>
                </a:lnTo>
                <a:lnTo>
                  <a:pt x="23140" y="72688"/>
                </a:lnTo>
                <a:lnTo>
                  <a:pt x="23140" y="53631"/>
                </a:lnTo>
                <a:close/>
              </a:path>
              <a:path w="708025" h="248284">
                <a:moveTo>
                  <a:pt x="59192" y="175596"/>
                </a:moveTo>
                <a:lnTo>
                  <a:pt x="23685" y="175596"/>
                </a:lnTo>
                <a:lnTo>
                  <a:pt x="33124" y="186048"/>
                </a:lnTo>
                <a:lnTo>
                  <a:pt x="44886" y="192850"/>
                </a:lnTo>
                <a:lnTo>
                  <a:pt x="57413" y="196538"/>
                </a:lnTo>
                <a:lnTo>
                  <a:pt x="69149" y="197648"/>
                </a:lnTo>
                <a:lnTo>
                  <a:pt x="97335" y="191795"/>
                </a:lnTo>
                <a:lnTo>
                  <a:pt x="115768" y="177230"/>
                </a:lnTo>
                <a:lnTo>
                  <a:pt x="66699" y="177230"/>
                </a:lnTo>
                <a:lnTo>
                  <a:pt x="59192" y="175596"/>
                </a:lnTo>
                <a:close/>
              </a:path>
              <a:path w="708025" h="248284">
                <a:moveTo>
                  <a:pt x="115100" y="70783"/>
                </a:moveTo>
                <a:lnTo>
                  <a:pt x="65338" y="70783"/>
                </a:lnTo>
                <a:lnTo>
                  <a:pt x="84778" y="75194"/>
                </a:lnTo>
                <a:lnTo>
                  <a:pt x="98347" y="86879"/>
                </a:lnTo>
                <a:lnTo>
                  <a:pt x="106302" y="103516"/>
                </a:lnTo>
                <a:lnTo>
                  <a:pt x="108897" y="122781"/>
                </a:lnTo>
                <a:lnTo>
                  <a:pt x="106744" y="142889"/>
                </a:lnTo>
                <a:lnTo>
                  <a:pt x="99640" y="160317"/>
                </a:lnTo>
                <a:lnTo>
                  <a:pt x="86615" y="172589"/>
                </a:lnTo>
                <a:lnTo>
                  <a:pt x="66699" y="177230"/>
                </a:lnTo>
                <a:lnTo>
                  <a:pt x="115768" y="177230"/>
                </a:lnTo>
                <a:lnTo>
                  <a:pt x="117404" y="175937"/>
                </a:lnTo>
                <a:lnTo>
                  <a:pt x="129409" y="152626"/>
                </a:lnTo>
                <a:lnTo>
                  <a:pt x="133399" y="124415"/>
                </a:lnTo>
                <a:lnTo>
                  <a:pt x="129362" y="96076"/>
                </a:lnTo>
                <a:lnTo>
                  <a:pt x="117234" y="72484"/>
                </a:lnTo>
                <a:lnTo>
                  <a:pt x="115100" y="70783"/>
                </a:lnTo>
                <a:close/>
              </a:path>
              <a:path w="708025" h="248284">
                <a:moveTo>
                  <a:pt x="68605" y="50364"/>
                </a:moveTo>
                <a:lnTo>
                  <a:pt x="54503" y="51670"/>
                </a:lnTo>
                <a:lnTo>
                  <a:pt x="41755" y="55707"/>
                </a:lnTo>
                <a:lnTo>
                  <a:pt x="31201" y="62654"/>
                </a:lnTo>
                <a:lnTo>
                  <a:pt x="23685" y="72688"/>
                </a:lnTo>
                <a:lnTo>
                  <a:pt x="57096" y="72688"/>
                </a:lnTo>
                <a:lnTo>
                  <a:pt x="65338" y="70783"/>
                </a:lnTo>
                <a:lnTo>
                  <a:pt x="115100" y="70783"/>
                </a:lnTo>
                <a:lnTo>
                  <a:pt x="96990" y="56345"/>
                </a:lnTo>
                <a:lnTo>
                  <a:pt x="68605" y="50364"/>
                </a:lnTo>
                <a:close/>
              </a:path>
              <a:path w="708025" h="248284">
                <a:moveTo>
                  <a:pt x="195187" y="53631"/>
                </a:moveTo>
                <a:lnTo>
                  <a:pt x="173408" y="53631"/>
                </a:lnTo>
                <a:lnTo>
                  <a:pt x="173408" y="194381"/>
                </a:lnTo>
                <a:lnTo>
                  <a:pt x="196548" y="194381"/>
                </a:lnTo>
                <a:lnTo>
                  <a:pt x="196548" y="131765"/>
                </a:lnTo>
                <a:lnTo>
                  <a:pt x="199258" y="107829"/>
                </a:lnTo>
                <a:lnTo>
                  <a:pt x="208018" y="89942"/>
                </a:lnTo>
                <a:lnTo>
                  <a:pt x="217353" y="83306"/>
                </a:lnTo>
                <a:lnTo>
                  <a:pt x="195187" y="83306"/>
                </a:lnTo>
                <a:lnTo>
                  <a:pt x="195187" y="53631"/>
                </a:lnTo>
                <a:close/>
              </a:path>
              <a:path w="708025" h="248284">
                <a:moveTo>
                  <a:pt x="247468" y="50364"/>
                </a:moveTo>
                <a:lnTo>
                  <a:pt x="230383" y="51989"/>
                </a:lnTo>
                <a:lnTo>
                  <a:pt x="216390" y="58055"/>
                </a:lnTo>
                <a:lnTo>
                  <a:pt x="205001" y="68511"/>
                </a:lnTo>
                <a:lnTo>
                  <a:pt x="195732" y="83306"/>
                </a:lnTo>
                <a:lnTo>
                  <a:pt x="217353" y="83306"/>
                </a:lnTo>
                <a:lnTo>
                  <a:pt x="223773" y="78742"/>
                </a:lnTo>
                <a:lnTo>
                  <a:pt x="247468" y="74866"/>
                </a:lnTo>
                <a:lnTo>
                  <a:pt x="247468" y="50364"/>
                </a:lnTo>
                <a:close/>
              </a:path>
              <a:path w="708025" h="248284">
                <a:moveTo>
                  <a:pt x="302996" y="53621"/>
                </a:moveTo>
                <a:lnTo>
                  <a:pt x="279855" y="53621"/>
                </a:lnTo>
                <a:lnTo>
                  <a:pt x="279855" y="194381"/>
                </a:lnTo>
                <a:lnTo>
                  <a:pt x="302996" y="194381"/>
                </a:lnTo>
                <a:lnTo>
                  <a:pt x="302996" y="53621"/>
                </a:lnTo>
                <a:close/>
              </a:path>
              <a:path w="708025" h="248284">
                <a:moveTo>
                  <a:pt x="302996" y="0"/>
                </a:moveTo>
                <a:lnTo>
                  <a:pt x="279855" y="0"/>
                </a:lnTo>
                <a:lnTo>
                  <a:pt x="279855" y="28313"/>
                </a:lnTo>
                <a:lnTo>
                  <a:pt x="302996" y="28313"/>
                </a:lnTo>
                <a:lnTo>
                  <a:pt x="302996" y="0"/>
                </a:lnTo>
                <a:close/>
              </a:path>
              <a:path w="708025" h="248284">
                <a:moveTo>
                  <a:pt x="411348" y="50364"/>
                </a:moveTo>
                <a:lnTo>
                  <a:pt x="382133" y="56213"/>
                </a:lnTo>
                <a:lnTo>
                  <a:pt x="361392" y="72246"/>
                </a:lnTo>
                <a:lnTo>
                  <a:pt x="349022" y="96191"/>
                </a:lnTo>
                <a:lnTo>
                  <a:pt x="344921" y="125776"/>
                </a:lnTo>
                <a:lnTo>
                  <a:pt x="349166" y="154693"/>
                </a:lnTo>
                <a:lnTo>
                  <a:pt x="361732" y="177434"/>
                </a:lnTo>
                <a:lnTo>
                  <a:pt x="382363" y="192314"/>
                </a:lnTo>
                <a:lnTo>
                  <a:pt x="410804" y="197648"/>
                </a:lnTo>
                <a:lnTo>
                  <a:pt x="434706" y="193922"/>
                </a:lnTo>
                <a:lnTo>
                  <a:pt x="453172" y="183151"/>
                </a:lnTo>
                <a:lnTo>
                  <a:pt x="457577" y="177230"/>
                </a:lnTo>
                <a:lnTo>
                  <a:pt x="410532" y="177230"/>
                </a:lnTo>
                <a:lnTo>
                  <a:pt x="391704" y="172827"/>
                </a:lnTo>
                <a:lnTo>
                  <a:pt x="378951" y="161201"/>
                </a:lnTo>
                <a:lnTo>
                  <a:pt x="371711" y="144726"/>
                </a:lnTo>
                <a:lnTo>
                  <a:pt x="369423" y="125776"/>
                </a:lnTo>
                <a:lnTo>
                  <a:pt x="371562" y="105124"/>
                </a:lnTo>
                <a:lnTo>
                  <a:pt x="378781" y="87560"/>
                </a:lnTo>
                <a:lnTo>
                  <a:pt x="392278" y="75356"/>
                </a:lnTo>
                <a:lnTo>
                  <a:pt x="413254" y="70783"/>
                </a:lnTo>
                <a:lnTo>
                  <a:pt x="460104" y="70783"/>
                </a:lnTo>
                <a:lnTo>
                  <a:pt x="452423" y="62037"/>
                </a:lnTo>
                <a:lnTo>
                  <a:pt x="433813" y="53227"/>
                </a:lnTo>
                <a:lnTo>
                  <a:pt x="411348" y="50364"/>
                </a:lnTo>
                <a:close/>
              </a:path>
              <a:path w="708025" h="248284">
                <a:moveTo>
                  <a:pt x="472875" y="142927"/>
                </a:moveTo>
                <a:lnTo>
                  <a:pt x="449190" y="142927"/>
                </a:lnTo>
                <a:lnTo>
                  <a:pt x="445026" y="157245"/>
                </a:lnTo>
                <a:lnTo>
                  <a:pt x="437109" y="168042"/>
                </a:lnTo>
                <a:lnTo>
                  <a:pt x="425569" y="174856"/>
                </a:lnTo>
                <a:lnTo>
                  <a:pt x="410532" y="177230"/>
                </a:lnTo>
                <a:lnTo>
                  <a:pt x="457577" y="177230"/>
                </a:lnTo>
                <a:lnTo>
                  <a:pt x="465971" y="165949"/>
                </a:lnTo>
                <a:lnTo>
                  <a:pt x="472875" y="142927"/>
                </a:lnTo>
                <a:close/>
              </a:path>
              <a:path w="708025" h="248284">
                <a:moveTo>
                  <a:pt x="460104" y="70783"/>
                </a:moveTo>
                <a:lnTo>
                  <a:pt x="413254" y="70783"/>
                </a:lnTo>
                <a:lnTo>
                  <a:pt x="426241" y="72676"/>
                </a:lnTo>
                <a:lnTo>
                  <a:pt x="436497" y="78167"/>
                </a:lnTo>
                <a:lnTo>
                  <a:pt x="443843" y="86977"/>
                </a:lnTo>
                <a:lnTo>
                  <a:pt x="448101" y="98824"/>
                </a:lnTo>
                <a:lnTo>
                  <a:pt x="472058" y="98824"/>
                </a:lnTo>
                <a:lnTo>
                  <a:pt x="465673" y="77125"/>
                </a:lnTo>
                <a:lnTo>
                  <a:pt x="460104" y="70783"/>
                </a:lnTo>
                <a:close/>
              </a:path>
              <a:path w="708025" h="248284">
                <a:moveTo>
                  <a:pt x="570883" y="50364"/>
                </a:moveTo>
                <a:lnTo>
                  <a:pt x="544346" y="55873"/>
                </a:lnTo>
                <a:lnTo>
                  <a:pt x="523401" y="71157"/>
                </a:lnTo>
                <a:lnTo>
                  <a:pt x="509656" y="94353"/>
                </a:lnTo>
                <a:lnTo>
                  <a:pt x="504717" y="123598"/>
                </a:lnTo>
                <a:lnTo>
                  <a:pt x="509524" y="153315"/>
                </a:lnTo>
                <a:lnTo>
                  <a:pt x="522142" y="176753"/>
                </a:lnTo>
                <a:lnTo>
                  <a:pt x="542929" y="192127"/>
                </a:lnTo>
                <a:lnTo>
                  <a:pt x="572244" y="197648"/>
                </a:lnTo>
                <a:lnTo>
                  <a:pt x="594087" y="194526"/>
                </a:lnTo>
                <a:lnTo>
                  <a:pt x="611821" y="185329"/>
                </a:lnTo>
                <a:lnTo>
                  <a:pt x="618826" y="177230"/>
                </a:lnTo>
                <a:lnTo>
                  <a:pt x="573061" y="177230"/>
                </a:lnTo>
                <a:lnTo>
                  <a:pt x="553117" y="173444"/>
                </a:lnTo>
                <a:lnTo>
                  <a:pt x="539297" y="163277"/>
                </a:lnTo>
                <a:lnTo>
                  <a:pt x="531399" y="148517"/>
                </a:lnTo>
                <a:lnTo>
                  <a:pt x="529219" y="130948"/>
                </a:lnTo>
                <a:lnTo>
                  <a:pt x="634588" y="130948"/>
                </a:lnTo>
                <a:lnTo>
                  <a:pt x="632789" y="110530"/>
                </a:lnTo>
                <a:lnTo>
                  <a:pt x="529219" y="110530"/>
                </a:lnTo>
                <a:lnTo>
                  <a:pt x="532798" y="95246"/>
                </a:lnTo>
                <a:lnTo>
                  <a:pt x="540897" y="82591"/>
                </a:lnTo>
                <a:lnTo>
                  <a:pt x="553232" y="73969"/>
                </a:lnTo>
                <a:lnTo>
                  <a:pt x="569521" y="70783"/>
                </a:lnTo>
                <a:lnTo>
                  <a:pt x="614759" y="70783"/>
                </a:lnTo>
                <a:lnTo>
                  <a:pt x="602046" y="58170"/>
                </a:lnTo>
                <a:lnTo>
                  <a:pt x="570883" y="50364"/>
                </a:lnTo>
                <a:close/>
              </a:path>
              <a:path w="708025" h="248284">
                <a:moveTo>
                  <a:pt x="632410" y="149733"/>
                </a:moveTo>
                <a:lnTo>
                  <a:pt x="609541" y="149733"/>
                </a:lnTo>
                <a:lnTo>
                  <a:pt x="604798" y="161725"/>
                </a:lnTo>
                <a:lnTo>
                  <a:pt x="596916" y="170322"/>
                </a:lnTo>
                <a:lnTo>
                  <a:pt x="586226" y="175498"/>
                </a:lnTo>
                <a:lnTo>
                  <a:pt x="573061" y="177230"/>
                </a:lnTo>
                <a:lnTo>
                  <a:pt x="618826" y="177230"/>
                </a:lnTo>
                <a:lnTo>
                  <a:pt x="624808" y="170313"/>
                </a:lnTo>
                <a:lnTo>
                  <a:pt x="632410" y="149733"/>
                </a:lnTo>
                <a:close/>
              </a:path>
              <a:path w="708025" h="248284">
                <a:moveTo>
                  <a:pt x="614759" y="70783"/>
                </a:moveTo>
                <a:lnTo>
                  <a:pt x="569521" y="70783"/>
                </a:lnTo>
                <a:lnTo>
                  <a:pt x="585354" y="73892"/>
                </a:lnTo>
                <a:lnTo>
                  <a:pt x="597971" y="82387"/>
                </a:lnTo>
                <a:lnTo>
                  <a:pt x="606504" y="95017"/>
                </a:lnTo>
                <a:lnTo>
                  <a:pt x="610086" y="110530"/>
                </a:lnTo>
                <a:lnTo>
                  <a:pt x="632789" y="110530"/>
                </a:lnTo>
                <a:lnTo>
                  <a:pt x="632214" y="104001"/>
                </a:lnTo>
                <a:lnTo>
                  <a:pt x="621928" y="77895"/>
                </a:lnTo>
                <a:lnTo>
                  <a:pt x="614759" y="70783"/>
                </a:lnTo>
                <a:close/>
              </a:path>
              <a:path w="708025" h="248284">
                <a:moveTo>
                  <a:pt x="707538" y="164162"/>
                </a:moveTo>
                <a:lnTo>
                  <a:pt x="677319" y="164162"/>
                </a:lnTo>
                <a:lnTo>
                  <a:pt x="677319" y="194381"/>
                </a:lnTo>
                <a:lnTo>
                  <a:pt x="707538" y="194381"/>
                </a:lnTo>
                <a:lnTo>
                  <a:pt x="707538" y="164162"/>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4" name="object 24"/>
          <p:cNvSpPr/>
          <p:nvPr/>
        </p:nvSpPr>
        <p:spPr>
          <a:xfrm>
            <a:off x="5168785" y="3028912"/>
            <a:ext cx="351179" cy="490669"/>
          </a:xfrm>
          <a:custGeom>
            <a:avLst/>
            <a:gdLst/>
            <a:ahLst/>
            <a:cxnLst/>
            <a:rect l="l" t="t" r="r" b="b"/>
            <a:pathLst>
              <a:path w="772159" h="1078864">
                <a:moveTo>
                  <a:pt x="385873" y="0"/>
                </a:moveTo>
                <a:lnTo>
                  <a:pt x="340931" y="2720"/>
                </a:lnTo>
                <a:lnTo>
                  <a:pt x="297497" y="10678"/>
                </a:lnTo>
                <a:lnTo>
                  <a:pt x="255861" y="23567"/>
                </a:lnTo>
                <a:lnTo>
                  <a:pt x="216316" y="41085"/>
                </a:lnTo>
                <a:lnTo>
                  <a:pt x="179153" y="62924"/>
                </a:lnTo>
                <a:lnTo>
                  <a:pt x="144664" y="88780"/>
                </a:lnTo>
                <a:lnTo>
                  <a:pt x="113140" y="118348"/>
                </a:lnTo>
                <a:lnTo>
                  <a:pt x="84873" y="151323"/>
                </a:lnTo>
                <a:lnTo>
                  <a:pt x="60155" y="187400"/>
                </a:lnTo>
                <a:lnTo>
                  <a:pt x="39276" y="226273"/>
                </a:lnTo>
                <a:lnTo>
                  <a:pt x="22530" y="267638"/>
                </a:lnTo>
                <a:lnTo>
                  <a:pt x="10208" y="311189"/>
                </a:lnTo>
                <a:lnTo>
                  <a:pt x="2600" y="356622"/>
                </a:lnTo>
                <a:lnTo>
                  <a:pt x="0" y="403631"/>
                </a:lnTo>
                <a:lnTo>
                  <a:pt x="2793" y="451991"/>
                </a:lnTo>
                <a:lnTo>
                  <a:pt x="11022" y="499204"/>
                </a:lnTo>
                <a:lnTo>
                  <a:pt x="24458" y="544805"/>
                </a:lnTo>
                <a:lnTo>
                  <a:pt x="42874" y="588323"/>
                </a:lnTo>
                <a:lnTo>
                  <a:pt x="66041" y="629292"/>
                </a:lnTo>
                <a:lnTo>
                  <a:pt x="93732" y="667243"/>
                </a:lnTo>
                <a:lnTo>
                  <a:pt x="125720" y="701707"/>
                </a:lnTo>
                <a:lnTo>
                  <a:pt x="161775" y="732218"/>
                </a:lnTo>
                <a:lnTo>
                  <a:pt x="166560" y="735516"/>
                </a:lnTo>
                <a:lnTo>
                  <a:pt x="180527" y="751278"/>
                </a:lnTo>
                <a:lnTo>
                  <a:pt x="188257" y="772517"/>
                </a:lnTo>
                <a:lnTo>
                  <a:pt x="191481" y="792650"/>
                </a:lnTo>
                <a:lnTo>
                  <a:pt x="191931" y="805095"/>
                </a:lnTo>
                <a:lnTo>
                  <a:pt x="191805" y="941793"/>
                </a:lnTo>
                <a:lnTo>
                  <a:pt x="194240" y="960196"/>
                </a:lnTo>
                <a:lnTo>
                  <a:pt x="226851" y="1001718"/>
                </a:lnTo>
                <a:lnTo>
                  <a:pt x="356617" y="1071014"/>
                </a:lnTo>
                <a:lnTo>
                  <a:pt x="385873" y="1078438"/>
                </a:lnTo>
                <a:lnTo>
                  <a:pt x="393371" y="1077971"/>
                </a:lnTo>
                <a:lnTo>
                  <a:pt x="400669" y="1076625"/>
                </a:lnTo>
                <a:lnTo>
                  <a:pt x="407893" y="1074369"/>
                </a:lnTo>
                <a:lnTo>
                  <a:pt x="414908" y="1071223"/>
                </a:lnTo>
                <a:lnTo>
                  <a:pt x="528589" y="1011152"/>
                </a:lnTo>
                <a:lnTo>
                  <a:pt x="385873" y="1011152"/>
                </a:lnTo>
                <a:lnTo>
                  <a:pt x="256107" y="941793"/>
                </a:lnTo>
                <a:lnTo>
                  <a:pt x="581532" y="941793"/>
                </a:lnTo>
                <a:lnTo>
                  <a:pt x="581532" y="874538"/>
                </a:lnTo>
                <a:lnTo>
                  <a:pt x="256107" y="874538"/>
                </a:lnTo>
                <a:lnTo>
                  <a:pt x="256107" y="807242"/>
                </a:lnTo>
                <a:lnTo>
                  <a:pt x="581943" y="807242"/>
                </a:lnTo>
                <a:lnTo>
                  <a:pt x="587593" y="768250"/>
                </a:lnTo>
                <a:lnTo>
                  <a:pt x="600955" y="740978"/>
                </a:lnTo>
                <a:lnTo>
                  <a:pt x="601842" y="739998"/>
                </a:lnTo>
                <a:lnTo>
                  <a:pt x="245814" y="739998"/>
                </a:lnTo>
                <a:lnTo>
                  <a:pt x="238623" y="722561"/>
                </a:lnTo>
                <a:lnTo>
                  <a:pt x="228779" y="705737"/>
                </a:lnTo>
                <a:lnTo>
                  <a:pt x="215804" y="690405"/>
                </a:lnTo>
                <a:lnTo>
                  <a:pt x="199219" y="677445"/>
                </a:lnTo>
                <a:lnTo>
                  <a:pt x="160870" y="643856"/>
                </a:lnTo>
                <a:lnTo>
                  <a:pt x="127946" y="604490"/>
                </a:lnTo>
                <a:lnTo>
                  <a:pt x="101136" y="560065"/>
                </a:lnTo>
                <a:lnTo>
                  <a:pt x="81133" y="511301"/>
                </a:lnTo>
                <a:lnTo>
                  <a:pt x="68624" y="458916"/>
                </a:lnTo>
                <a:lnTo>
                  <a:pt x="64301" y="403631"/>
                </a:lnTo>
                <a:lnTo>
                  <a:pt x="67787" y="353937"/>
                </a:lnTo>
                <a:lnTo>
                  <a:pt x="77914" y="306503"/>
                </a:lnTo>
                <a:lnTo>
                  <a:pt x="94184" y="261852"/>
                </a:lnTo>
                <a:lnTo>
                  <a:pt x="116101" y="220504"/>
                </a:lnTo>
                <a:lnTo>
                  <a:pt x="143167" y="182978"/>
                </a:lnTo>
                <a:lnTo>
                  <a:pt x="174886" y="149798"/>
                </a:lnTo>
                <a:lnTo>
                  <a:pt x="210761" y="121482"/>
                </a:lnTo>
                <a:lnTo>
                  <a:pt x="250294" y="98552"/>
                </a:lnTo>
                <a:lnTo>
                  <a:pt x="292988" y="81529"/>
                </a:lnTo>
                <a:lnTo>
                  <a:pt x="338347" y="70933"/>
                </a:lnTo>
                <a:lnTo>
                  <a:pt x="385873" y="67285"/>
                </a:lnTo>
                <a:lnTo>
                  <a:pt x="598432" y="67285"/>
                </a:lnTo>
                <a:lnTo>
                  <a:pt x="592613" y="62924"/>
                </a:lnTo>
                <a:lnTo>
                  <a:pt x="555446" y="41085"/>
                </a:lnTo>
                <a:lnTo>
                  <a:pt x="515897" y="23567"/>
                </a:lnTo>
                <a:lnTo>
                  <a:pt x="474257" y="10678"/>
                </a:lnTo>
                <a:lnTo>
                  <a:pt x="430818" y="2720"/>
                </a:lnTo>
                <a:lnTo>
                  <a:pt x="385873" y="0"/>
                </a:lnTo>
                <a:close/>
              </a:path>
              <a:path w="772159" h="1078864">
                <a:moveTo>
                  <a:pt x="581532" y="941793"/>
                </a:moveTo>
                <a:lnTo>
                  <a:pt x="517209" y="941793"/>
                </a:lnTo>
                <a:lnTo>
                  <a:pt x="385873" y="1011152"/>
                </a:lnTo>
                <a:lnTo>
                  <a:pt x="528589" y="1011152"/>
                </a:lnTo>
                <a:lnTo>
                  <a:pt x="546245" y="1001822"/>
                </a:lnTo>
                <a:lnTo>
                  <a:pt x="560893" y="991200"/>
                </a:lnTo>
                <a:lnTo>
                  <a:pt x="572008" y="977061"/>
                </a:lnTo>
                <a:lnTo>
                  <a:pt x="579063" y="960296"/>
                </a:lnTo>
                <a:lnTo>
                  <a:pt x="581532" y="941793"/>
                </a:lnTo>
                <a:close/>
              </a:path>
              <a:path w="772159" h="1078864">
                <a:moveTo>
                  <a:pt x="581943" y="807242"/>
                </a:moveTo>
                <a:lnTo>
                  <a:pt x="517408" y="807242"/>
                </a:lnTo>
                <a:lnTo>
                  <a:pt x="517211" y="809294"/>
                </a:lnTo>
                <a:lnTo>
                  <a:pt x="517136" y="874538"/>
                </a:lnTo>
                <a:lnTo>
                  <a:pt x="581532" y="874538"/>
                </a:lnTo>
                <a:lnTo>
                  <a:pt x="581645" y="809294"/>
                </a:lnTo>
                <a:lnTo>
                  <a:pt x="581943" y="807242"/>
                </a:lnTo>
                <a:close/>
              </a:path>
              <a:path w="772159" h="1078864">
                <a:moveTo>
                  <a:pt x="598432" y="67285"/>
                </a:moveTo>
                <a:lnTo>
                  <a:pt x="385873" y="67285"/>
                </a:lnTo>
                <a:lnTo>
                  <a:pt x="433404" y="70933"/>
                </a:lnTo>
                <a:lnTo>
                  <a:pt x="478766" y="81529"/>
                </a:lnTo>
                <a:lnTo>
                  <a:pt x="521463" y="98552"/>
                </a:lnTo>
                <a:lnTo>
                  <a:pt x="560997" y="121482"/>
                </a:lnTo>
                <a:lnTo>
                  <a:pt x="596872" y="149798"/>
                </a:lnTo>
                <a:lnTo>
                  <a:pt x="628591" y="182978"/>
                </a:lnTo>
                <a:lnTo>
                  <a:pt x="655657" y="220504"/>
                </a:lnTo>
                <a:lnTo>
                  <a:pt x="677573" y="261852"/>
                </a:lnTo>
                <a:lnTo>
                  <a:pt x="693843" y="306503"/>
                </a:lnTo>
                <a:lnTo>
                  <a:pt x="703969" y="353937"/>
                </a:lnTo>
                <a:lnTo>
                  <a:pt x="707454" y="403631"/>
                </a:lnTo>
                <a:lnTo>
                  <a:pt x="703848" y="454174"/>
                </a:lnTo>
                <a:lnTo>
                  <a:pt x="693378" y="502355"/>
                </a:lnTo>
                <a:lnTo>
                  <a:pt x="676572" y="547633"/>
                </a:lnTo>
                <a:lnTo>
                  <a:pt x="653955" y="589468"/>
                </a:lnTo>
                <a:lnTo>
                  <a:pt x="626054" y="627317"/>
                </a:lnTo>
                <a:lnTo>
                  <a:pt x="593395" y="660639"/>
                </a:lnTo>
                <a:lnTo>
                  <a:pt x="568151" y="673729"/>
                </a:lnTo>
                <a:lnTo>
                  <a:pt x="553025" y="686359"/>
                </a:lnTo>
                <a:lnTo>
                  <a:pt x="541974" y="705969"/>
                </a:lnTo>
                <a:lnTo>
                  <a:pt x="528957" y="739998"/>
                </a:lnTo>
                <a:lnTo>
                  <a:pt x="601842" y="739998"/>
                </a:lnTo>
                <a:lnTo>
                  <a:pt x="614388" y="726133"/>
                </a:lnTo>
                <a:lnTo>
                  <a:pt x="620661" y="721580"/>
                </a:lnTo>
                <a:lnTo>
                  <a:pt x="669898" y="676922"/>
                </a:lnTo>
                <a:lnTo>
                  <a:pt x="700104" y="638018"/>
                </a:lnTo>
                <a:lnTo>
                  <a:pt x="725317" y="595789"/>
                </a:lnTo>
                <a:lnTo>
                  <a:pt x="745314" y="550735"/>
                </a:lnTo>
                <a:lnTo>
                  <a:pt x="759873" y="503357"/>
                </a:lnTo>
                <a:lnTo>
                  <a:pt x="768772" y="454155"/>
                </a:lnTo>
                <a:lnTo>
                  <a:pt x="771788" y="403631"/>
                </a:lnTo>
                <a:lnTo>
                  <a:pt x="769187" y="356622"/>
                </a:lnTo>
                <a:lnTo>
                  <a:pt x="761578" y="311189"/>
                </a:lnTo>
                <a:lnTo>
                  <a:pt x="749254" y="267638"/>
                </a:lnTo>
                <a:lnTo>
                  <a:pt x="732506" y="226273"/>
                </a:lnTo>
                <a:lnTo>
                  <a:pt x="711625" y="187400"/>
                </a:lnTo>
                <a:lnTo>
                  <a:pt x="686904" y="151323"/>
                </a:lnTo>
                <a:lnTo>
                  <a:pt x="658634" y="118348"/>
                </a:lnTo>
                <a:lnTo>
                  <a:pt x="627106" y="88780"/>
                </a:lnTo>
                <a:lnTo>
                  <a:pt x="598432" y="67285"/>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5" name="object 25"/>
          <p:cNvSpPr/>
          <p:nvPr/>
        </p:nvSpPr>
        <p:spPr>
          <a:xfrm>
            <a:off x="5344304" y="3087415"/>
            <a:ext cx="117252" cy="118407"/>
          </a:xfrm>
          <a:custGeom>
            <a:avLst/>
            <a:gdLst/>
            <a:ahLst/>
            <a:cxnLst/>
            <a:rect l="l" t="t" r="r" b="b"/>
            <a:pathLst>
              <a:path w="257809" h="260350">
                <a:moveTo>
                  <a:pt x="32197" y="0"/>
                </a:moveTo>
                <a:lnTo>
                  <a:pt x="19688" y="2534"/>
                </a:lnTo>
                <a:lnTo>
                  <a:pt x="9451" y="9439"/>
                </a:lnTo>
                <a:lnTo>
                  <a:pt x="2538" y="19666"/>
                </a:lnTo>
                <a:lnTo>
                  <a:pt x="0" y="32166"/>
                </a:lnTo>
                <a:lnTo>
                  <a:pt x="2538" y="44666"/>
                </a:lnTo>
                <a:lnTo>
                  <a:pt x="9451" y="54881"/>
                </a:lnTo>
                <a:lnTo>
                  <a:pt x="19688" y="61773"/>
                </a:lnTo>
                <a:lnTo>
                  <a:pt x="32197" y="64301"/>
                </a:lnTo>
                <a:lnTo>
                  <a:pt x="69215" y="69633"/>
                </a:lnTo>
                <a:lnTo>
                  <a:pt x="106017" y="85002"/>
                </a:lnTo>
                <a:lnTo>
                  <a:pt x="139699" y="109473"/>
                </a:lnTo>
                <a:lnTo>
                  <a:pt x="167356" y="142107"/>
                </a:lnTo>
                <a:lnTo>
                  <a:pt x="186080" y="181968"/>
                </a:lnTo>
                <a:lnTo>
                  <a:pt x="192967" y="228118"/>
                </a:lnTo>
                <a:lnTo>
                  <a:pt x="195499" y="240645"/>
                </a:lnTo>
                <a:lnTo>
                  <a:pt x="202396" y="250869"/>
                </a:lnTo>
                <a:lnTo>
                  <a:pt x="212616" y="257759"/>
                </a:lnTo>
                <a:lnTo>
                  <a:pt x="225113" y="260285"/>
                </a:lnTo>
                <a:lnTo>
                  <a:pt x="237619" y="257759"/>
                </a:lnTo>
                <a:lnTo>
                  <a:pt x="247849" y="250869"/>
                </a:lnTo>
                <a:lnTo>
                  <a:pt x="254755" y="240645"/>
                </a:lnTo>
                <a:lnTo>
                  <a:pt x="257290" y="228118"/>
                </a:lnTo>
                <a:lnTo>
                  <a:pt x="252150" y="176195"/>
                </a:lnTo>
                <a:lnTo>
                  <a:pt x="237658" y="130582"/>
                </a:lnTo>
                <a:lnTo>
                  <a:pt x="215205" y="91469"/>
                </a:lnTo>
                <a:lnTo>
                  <a:pt x="186181" y="59044"/>
                </a:lnTo>
                <a:lnTo>
                  <a:pt x="151977" y="33495"/>
                </a:lnTo>
                <a:lnTo>
                  <a:pt x="113985" y="15012"/>
                </a:lnTo>
                <a:lnTo>
                  <a:pt x="73595" y="3784"/>
                </a:lnTo>
                <a:lnTo>
                  <a:pt x="32197" y="0"/>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6" name="object 26"/>
          <p:cNvSpPr/>
          <p:nvPr/>
        </p:nvSpPr>
        <p:spPr>
          <a:xfrm>
            <a:off x="5425409" y="3007377"/>
            <a:ext cx="156240" cy="208513"/>
          </a:xfrm>
          <a:custGeom>
            <a:avLst/>
            <a:gdLst/>
            <a:ahLst/>
            <a:cxnLst/>
            <a:rect l="l" t="t" r="r" b="b"/>
            <a:pathLst>
              <a:path w="343534" h="458470">
                <a:moveTo>
                  <a:pt x="314796" y="200318"/>
                </a:moveTo>
                <a:lnTo>
                  <a:pt x="28616" y="200318"/>
                </a:lnTo>
                <a:lnTo>
                  <a:pt x="17506" y="202576"/>
                </a:lnTo>
                <a:lnTo>
                  <a:pt x="8406" y="208726"/>
                </a:lnTo>
                <a:lnTo>
                  <a:pt x="2258" y="217829"/>
                </a:lnTo>
                <a:lnTo>
                  <a:pt x="0" y="228945"/>
                </a:lnTo>
                <a:lnTo>
                  <a:pt x="0" y="429264"/>
                </a:lnTo>
                <a:lnTo>
                  <a:pt x="2258" y="440375"/>
                </a:lnTo>
                <a:lnTo>
                  <a:pt x="8406" y="449474"/>
                </a:lnTo>
                <a:lnTo>
                  <a:pt x="17506" y="455623"/>
                </a:lnTo>
                <a:lnTo>
                  <a:pt x="28616" y="457881"/>
                </a:lnTo>
                <a:lnTo>
                  <a:pt x="314796" y="457881"/>
                </a:lnTo>
                <a:lnTo>
                  <a:pt x="325903" y="455623"/>
                </a:lnTo>
                <a:lnTo>
                  <a:pt x="335002" y="449474"/>
                </a:lnTo>
                <a:lnTo>
                  <a:pt x="341153" y="440375"/>
                </a:lnTo>
                <a:lnTo>
                  <a:pt x="343413" y="429264"/>
                </a:lnTo>
                <a:lnTo>
                  <a:pt x="343413" y="372020"/>
                </a:lnTo>
                <a:lnTo>
                  <a:pt x="171712" y="372020"/>
                </a:lnTo>
                <a:lnTo>
                  <a:pt x="160570" y="369773"/>
                </a:lnTo>
                <a:lnTo>
                  <a:pt x="151474" y="363647"/>
                </a:lnTo>
                <a:lnTo>
                  <a:pt x="145343" y="354558"/>
                </a:lnTo>
                <a:lnTo>
                  <a:pt x="143095" y="343424"/>
                </a:lnTo>
                <a:lnTo>
                  <a:pt x="145343" y="332280"/>
                </a:lnTo>
                <a:lnTo>
                  <a:pt x="151474" y="323181"/>
                </a:lnTo>
                <a:lnTo>
                  <a:pt x="160570" y="317046"/>
                </a:lnTo>
                <a:lnTo>
                  <a:pt x="171712" y="314796"/>
                </a:lnTo>
                <a:lnTo>
                  <a:pt x="343413" y="314796"/>
                </a:lnTo>
                <a:lnTo>
                  <a:pt x="343413" y="228945"/>
                </a:lnTo>
                <a:lnTo>
                  <a:pt x="341153" y="217829"/>
                </a:lnTo>
                <a:lnTo>
                  <a:pt x="335002" y="208726"/>
                </a:lnTo>
                <a:lnTo>
                  <a:pt x="325903" y="202576"/>
                </a:lnTo>
                <a:lnTo>
                  <a:pt x="314796" y="200318"/>
                </a:lnTo>
                <a:close/>
              </a:path>
              <a:path w="343534" h="458470">
                <a:moveTo>
                  <a:pt x="343413" y="314796"/>
                </a:moveTo>
                <a:lnTo>
                  <a:pt x="171712" y="314796"/>
                </a:lnTo>
                <a:lnTo>
                  <a:pt x="182844" y="317046"/>
                </a:lnTo>
                <a:lnTo>
                  <a:pt x="191941" y="323181"/>
                </a:lnTo>
                <a:lnTo>
                  <a:pt x="198078" y="332280"/>
                </a:lnTo>
                <a:lnTo>
                  <a:pt x="200328" y="343424"/>
                </a:lnTo>
                <a:lnTo>
                  <a:pt x="198078" y="354558"/>
                </a:lnTo>
                <a:lnTo>
                  <a:pt x="191941" y="363647"/>
                </a:lnTo>
                <a:lnTo>
                  <a:pt x="182844" y="369773"/>
                </a:lnTo>
                <a:lnTo>
                  <a:pt x="171712" y="372020"/>
                </a:lnTo>
                <a:lnTo>
                  <a:pt x="343413" y="372020"/>
                </a:lnTo>
                <a:lnTo>
                  <a:pt x="343413" y="314796"/>
                </a:lnTo>
                <a:close/>
              </a:path>
              <a:path w="343534" h="458470">
                <a:moveTo>
                  <a:pt x="171712" y="0"/>
                </a:moveTo>
                <a:lnTo>
                  <a:pt x="127148" y="8996"/>
                </a:lnTo>
                <a:lnTo>
                  <a:pt x="90760" y="33530"/>
                </a:lnTo>
                <a:lnTo>
                  <a:pt x="66228" y="69918"/>
                </a:lnTo>
                <a:lnTo>
                  <a:pt x="57233" y="114478"/>
                </a:lnTo>
                <a:lnTo>
                  <a:pt x="57233" y="200318"/>
                </a:lnTo>
                <a:lnTo>
                  <a:pt x="114478" y="200318"/>
                </a:lnTo>
                <a:lnTo>
                  <a:pt x="114478" y="114478"/>
                </a:lnTo>
                <a:lnTo>
                  <a:pt x="118981" y="92218"/>
                </a:lnTo>
                <a:lnTo>
                  <a:pt x="131256" y="74016"/>
                </a:lnTo>
                <a:lnTo>
                  <a:pt x="149450" y="61731"/>
                </a:lnTo>
                <a:lnTo>
                  <a:pt x="171712" y="57223"/>
                </a:lnTo>
                <a:lnTo>
                  <a:pt x="268624" y="57223"/>
                </a:lnTo>
                <a:lnTo>
                  <a:pt x="252650" y="33530"/>
                </a:lnTo>
                <a:lnTo>
                  <a:pt x="216265" y="8996"/>
                </a:lnTo>
                <a:lnTo>
                  <a:pt x="171712" y="0"/>
                </a:lnTo>
                <a:close/>
              </a:path>
              <a:path w="343534" h="458470">
                <a:moveTo>
                  <a:pt x="268624" y="57223"/>
                </a:moveTo>
                <a:lnTo>
                  <a:pt x="171712" y="57223"/>
                </a:lnTo>
                <a:lnTo>
                  <a:pt x="193968" y="61731"/>
                </a:lnTo>
                <a:lnTo>
                  <a:pt x="212163" y="74016"/>
                </a:lnTo>
                <a:lnTo>
                  <a:pt x="224441" y="92218"/>
                </a:lnTo>
                <a:lnTo>
                  <a:pt x="228945" y="114478"/>
                </a:lnTo>
                <a:lnTo>
                  <a:pt x="228945" y="200318"/>
                </a:lnTo>
                <a:lnTo>
                  <a:pt x="286179" y="200318"/>
                </a:lnTo>
                <a:lnTo>
                  <a:pt x="286179" y="114478"/>
                </a:lnTo>
                <a:lnTo>
                  <a:pt x="277183" y="69918"/>
                </a:lnTo>
                <a:lnTo>
                  <a:pt x="268624" y="57223"/>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7" name="object 27"/>
          <p:cNvSpPr/>
          <p:nvPr/>
        </p:nvSpPr>
        <p:spPr>
          <a:xfrm>
            <a:off x="1015748" y="4900162"/>
            <a:ext cx="47652" cy="519837"/>
          </a:xfrm>
          <a:custGeom>
            <a:avLst/>
            <a:gdLst/>
            <a:ahLst/>
            <a:cxnLst/>
            <a:rect l="l" t="t" r="r" b="b"/>
            <a:pathLst>
              <a:path w="104775" h="1143000">
                <a:moveTo>
                  <a:pt x="52354" y="0"/>
                </a:moveTo>
                <a:lnTo>
                  <a:pt x="31977" y="4113"/>
                </a:lnTo>
                <a:lnTo>
                  <a:pt x="15335" y="15331"/>
                </a:lnTo>
                <a:lnTo>
                  <a:pt x="4114" y="31973"/>
                </a:lnTo>
                <a:lnTo>
                  <a:pt x="0" y="52354"/>
                </a:lnTo>
                <a:lnTo>
                  <a:pt x="4114" y="72726"/>
                </a:lnTo>
                <a:lnTo>
                  <a:pt x="15335" y="89369"/>
                </a:lnTo>
                <a:lnTo>
                  <a:pt x="31977" y="100592"/>
                </a:lnTo>
                <a:lnTo>
                  <a:pt x="52354" y="104708"/>
                </a:lnTo>
                <a:lnTo>
                  <a:pt x="72731" y="100592"/>
                </a:lnTo>
                <a:lnTo>
                  <a:pt x="89372" y="89369"/>
                </a:lnTo>
                <a:lnTo>
                  <a:pt x="100593" y="72726"/>
                </a:lnTo>
                <a:lnTo>
                  <a:pt x="104708" y="52354"/>
                </a:lnTo>
                <a:lnTo>
                  <a:pt x="100593" y="31973"/>
                </a:lnTo>
                <a:lnTo>
                  <a:pt x="89372" y="15331"/>
                </a:lnTo>
                <a:lnTo>
                  <a:pt x="72731" y="4113"/>
                </a:lnTo>
                <a:lnTo>
                  <a:pt x="52354" y="0"/>
                </a:lnTo>
                <a:close/>
              </a:path>
              <a:path w="104775" h="1143000">
                <a:moveTo>
                  <a:pt x="52354" y="207637"/>
                </a:moveTo>
                <a:lnTo>
                  <a:pt x="31977" y="211751"/>
                </a:lnTo>
                <a:lnTo>
                  <a:pt x="15335" y="222969"/>
                </a:lnTo>
                <a:lnTo>
                  <a:pt x="4114" y="239610"/>
                </a:lnTo>
                <a:lnTo>
                  <a:pt x="0" y="259992"/>
                </a:lnTo>
                <a:lnTo>
                  <a:pt x="4114" y="280364"/>
                </a:lnTo>
                <a:lnTo>
                  <a:pt x="15335" y="297006"/>
                </a:lnTo>
                <a:lnTo>
                  <a:pt x="31977" y="308230"/>
                </a:lnTo>
                <a:lnTo>
                  <a:pt x="52354" y="312346"/>
                </a:lnTo>
                <a:lnTo>
                  <a:pt x="72731" y="308230"/>
                </a:lnTo>
                <a:lnTo>
                  <a:pt x="89372" y="297006"/>
                </a:lnTo>
                <a:lnTo>
                  <a:pt x="100593" y="280364"/>
                </a:lnTo>
                <a:lnTo>
                  <a:pt x="104708" y="259992"/>
                </a:lnTo>
                <a:lnTo>
                  <a:pt x="100593" y="239610"/>
                </a:lnTo>
                <a:lnTo>
                  <a:pt x="89372" y="222969"/>
                </a:lnTo>
                <a:lnTo>
                  <a:pt x="72731" y="211751"/>
                </a:lnTo>
                <a:lnTo>
                  <a:pt x="52354" y="207637"/>
                </a:lnTo>
                <a:close/>
              </a:path>
              <a:path w="104775" h="1143000">
                <a:moveTo>
                  <a:pt x="52354" y="415296"/>
                </a:moveTo>
                <a:lnTo>
                  <a:pt x="31977" y="419409"/>
                </a:lnTo>
                <a:lnTo>
                  <a:pt x="15335" y="430628"/>
                </a:lnTo>
                <a:lnTo>
                  <a:pt x="4114" y="447269"/>
                </a:lnTo>
                <a:lnTo>
                  <a:pt x="0" y="467650"/>
                </a:lnTo>
                <a:lnTo>
                  <a:pt x="4114" y="488023"/>
                </a:lnTo>
                <a:lnTo>
                  <a:pt x="15335" y="504665"/>
                </a:lnTo>
                <a:lnTo>
                  <a:pt x="31977" y="515888"/>
                </a:lnTo>
                <a:lnTo>
                  <a:pt x="52354" y="520005"/>
                </a:lnTo>
                <a:lnTo>
                  <a:pt x="72731" y="515888"/>
                </a:lnTo>
                <a:lnTo>
                  <a:pt x="89372" y="504665"/>
                </a:lnTo>
                <a:lnTo>
                  <a:pt x="100593" y="488023"/>
                </a:lnTo>
                <a:lnTo>
                  <a:pt x="104708" y="467650"/>
                </a:lnTo>
                <a:lnTo>
                  <a:pt x="100593" y="447269"/>
                </a:lnTo>
                <a:lnTo>
                  <a:pt x="89372" y="430628"/>
                </a:lnTo>
                <a:lnTo>
                  <a:pt x="72731" y="419409"/>
                </a:lnTo>
                <a:lnTo>
                  <a:pt x="52354" y="415296"/>
                </a:lnTo>
                <a:close/>
              </a:path>
              <a:path w="104775" h="1143000">
                <a:moveTo>
                  <a:pt x="52354" y="622933"/>
                </a:moveTo>
                <a:lnTo>
                  <a:pt x="31977" y="627047"/>
                </a:lnTo>
                <a:lnTo>
                  <a:pt x="15335" y="638265"/>
                </a:lnTo>
                <a:lnTo>
                  <a:pt x="4114" y="654907"/>
                </a:lnTo>
                <a:lnTo>
                  <a:pt x="0" y="675288"/>
                </a:lnTo>
                <a:lnTo>
                  <a:pt x="4114" y="695660"/>
                </a:lnTo>
                <a:lnTo>
                  <a:pt x="15335" y="712302"/>
                </a:lnTo>
                <a:lnTo>
                  <a:pt x="31977" y="723526"/>
                </a:lnTo>
                <a:lnTo>
                  <a:pt x="52354" y="727642"/>
                </a:lnTo>
                <a:lnTo>
                  <a:pt x="72731" y="723526"/>
                </a:lnTo>
                <a:lnTo>
                  <a:pt x="89372" y="712302"/>
                </a:lnTo>
                <a:lnTo>
                  <a:pt x="100593" y="695660"/>
                </a:lnTo>
                <a:lnTo>
                  <a:pt x="104708" y="675288"/>
                </a:lnTo>
                <a:lnTo>
                  <a:pt x="100593" y="654907"/>
                </a:lnTo>
                <a:lnTo>
                  <a:pt x="89372" y="638265"/>
                </a:lnTo>
                <a:lnTo>
                  <a:pt x="72731" y="627047"/>
                </a:lnTo>
                <a:lnTo>
                  <a:pt x="52354" y="622933"/>
                </a:lnTo>
                <a:close/>
              </a:path>
              <a:path w="104775" h="1143000">
                <a:moveTo>
                  <a:pt x="52354" y="830592"/>
                </a:moveTo>
                <a:lnTo>
                  <a:pt x="31977" y="834707"/>
                </a:lnTo>
                <a:lnTo>
                  <a:pt x="15335" y="845928"/>
                </a:lnTo>
                <a:lnTo>
                  <a:pt x="4114" y="862570"/>
                </a:lnTo>
                <a:lnTo>
                  <a:pt x="0" y="882946"/>
                </a:lnTo>
                <a:lnTo>
                  <a:pt x="4114" y="903319"/>
                </a:lnTo>
                <a:lnTo>
                  <a:pt x="15335" y="919961"/>
                </a:lnTo>
                <a:lnTo>
                  <a:pt x="31977" y="931184"/>
                </a:lnTo>
                <a:lnTo>
                  <a:pt x="52354" y="935301"/>
                </a:lnTo>
                <a:lnTo>
                  <a:pt x="72731" y="931184"/>
                </a:lnTo>
                <a:lnTo>
                  <a:pt x="89372" y="919961"/>
                </a:lnTo>
                <a:lnTo>
                  <a:pt x="100593" y="903319"/>
                </a:lnTo>
                <a:lnTo>
                  <a:pt x="104708" y="882946"/>
                </a:lnTo>
                <a:lnTo>
                  <a:pt x="100593" y="862570"/>
                </a:lnTo>
                <a:lnTo>
                  <a:pt x="89372" y="845928"/>
                </a:lnTo>
                <a:lnTo>
                  <a:pt x="72731" y="834707"/>
                </a:lnTo>
                <a:lnTo>
                  <a:pt x="52354" y="830592"/>
                </a:lnTo>
                <a:close/>
              </a:path>
              <a:path w="104775" h="1143000">
                <a:moveTo>
                  <a:pt x="52354" y="1038251"/>
                </a:moveTo>
                <a:lnTo>
                  <a:pt x="31977" y="1042366"/>
                </a:lnTo>
                <a:lnTo>
                  <a:pt x="15335" y="1053587"/>
                </a:lnTo>
                <a:lnTo>
                  <a:pt x="4114" y="1070228"/>
                </a:lnTo>
                <a:lnTo>
                  <a:pt x="0" y="1090605"/>
                </a:lnTo>
                <a:lnTo>
                  <a:pt x="4114" y="1110977"/>
                </a:lnTo>
                <a:lnTo>
                  <a:pt x="15335" y="1127620"/>
                </a:lnTo>
                <a:lnTo>
                  <a:pt x="31977" y="1138843"/>
                </a:lnTo>
                <a:lnTo>
                  <a:pt x="52354" y="1142959"/>
                </a:lnTo>
                <a:lnTo>
                  <a:pt x="72731" y="1138843"/>
                </a:lnTo>
                <a:lnTo>
                  <a:pt x="89372" y="1127620"/>
                </a:lnTo>
                <a:lnTo>
                  <a:pt x="100593" y="1110977"/>
                </a:lnTo>
                <a:lnTo>
                  <a:pt x="104708" y="1090605"/>
                </a:lnTo>
                <a:lnTo>
                  <a:pt x="100593" y="1070228"/>
                </a:lnTo>
                <a:lnTo>
                  <a:pt x="89372" y="1053587"/>
                </a:lnTo>
                <a:lnTo>
                  <a:pt x="72731" y="1042366"/>
                </a:lnTo>
                <a:lnTo>
                  <a:pt x="52354" y="1038251"/>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8" name="object 28"/>
          <p:cNvSpPr/>
          <p:nvPr/>
        </p:nvSpPr>
        <p:spPr>
          <a:xfrm>
            <a:off x="1110825" y="5466803"/>
            <a:ext cx="7368692" cy="47652"/>
          </a:xfrm>
          <a:custGeom>
            <a:avLst/>
            <a:gdLst/>
            <a:ahLst/>
            <a:cxnLst/>
            <a:rect l="l" t="t" r="r" b="b"/>
            <a:pathLst>
              <a:path w="16202025" h="104775">
                <a:moveTo>
                  <a:pt x="52354" y="0"/>
                </a:moveTo>
                <a:lnTo>
                  <a:pt x="31977" y="4113"/>
                </a:lnTo>
                <a:lnTo>
                  <a:pt x="15335" y="15331"/>
                </a:lnTo>
                <a:lnTo>
                  <a:pt x="4114" y="31973"/>
                </a:lnTo>
                <a:lnTo>
                  <a:pt x="0" y="52354"/>
                </a:lnTo>
                <a:lnTo>
                  <a:pt x="4114" y="72726"/>
                </a:lnTo>
                <a:lnTo>
                  <a:pt x="15335" y="89369"/>
                </a:lnTo>
                <a:lnTo>
                  <a:pt x="31977" y="100592"/>
                </a:lnTo>
                <a:lnTo>
                  <a:pt x="52354" y="104708"/>
                </a:lnTo>
                <a:lnTo>
                  <a:pt x="72731" y="100592"/>
                </a:lnTo>
                <a:lnTo>
                  <a:pt x="89372" y="89369"/>
                </a:lnTo>
                <a:lnTo>
                  <a:pt x="100593" y="72726"/>
                </a:lnTo>
                <a:lnTo>
                  <a:pt x="104708" y="52354"/>
                </a:lnTo>
                <a:lnTo>
                  <a:pt x="100593" y="31973"/>
                </a:lnTo>
                <a:lnTo>
                  <a:pt x="89372" y="15331"/>
                </a:lnTo>
                <a:lnTo>
                  <a:pt x="72731" y="4113"/>
                </a:lnTo>
                <a:lnTo>
                  <a:pt x="52354" y="0"/>
                </a:lnTo>
                <a:close/>
              </a:path>
              <a:path w="16202025" h="104775">
                <a:moveTo>
                  <a:pt x="261405" y="0"/>
                </a:moveTo>
                <a:lnTo>
                  <a:pt x="241028" y="4113"/>
                </a:lnTo>
                <a:lnTo>
                  <a:pt x="224387" y="15331"/>
                </a:lnTo>
                <a:lnTo>
                  <a:pt x="213166" y="31973"/>
                </a:lnTo>
                <a:lnTo>
                  <a:pt x="209051" y="52354"/>
                </a:lnTo>
                <a:lnTo>
                  <a:pt x="213166" y="72726"/>
                </a:lnTo>
                <a:lnTo>
                  <a:pt x="224387" y="89369"/>
                </a:lnTo>
                <a:lnTo>
                  <a:pt x="241028" y="100592"/>
                </a:lnTo>
                <a:lnTo>
                  <a:pt x="261405" y="104708"/>
                </a:lnTo>
                <a:lnTo>
                  <a:pt x="281782" y="100592"/>
                </a:lnTo>
                <a:lnTo>
                  <a:pt x="298424" y="89369"/>
                </a:lnTo>
                <a:lnTo>
                  <a:pt x="309645" y="72726"/>
                </a:lnTo>
                <a:lnTo>
                  <a:pt x="313760" y="52354"/>
                </a:lnTo>
                <a:lnTo>
                  <a:pt x="309645" y="31973"/>
                </a:lnTo>
                <a:lnTo>
                  <a:pt x="298424" y="15331"/>
                </a:lnTo>
                <a:lnTo>
                  <a:pt x="281782" y="4113"/>
                </a:lnTo>
                <a:lnTo>
                  <a:pt x="261405" y="0"/>
                </a:lnTo>
                <a:close/>
              </a:path>
              <a:path w="16202025" h="104775">
                <a:moveTo>
                  <a:pt x="470456" y="0"/>
                </a:moveTo>
                <a:lnTo>
                  <a:pt x="450080" y="4113"/>
                </a:lnTo>
                <a:lnTo>
                  <a:pt x="433438" y="15331"/>
                </a:lnTo>
                <a:lnTo>
                  <a:pt x="422217" y="31973"/>
                </a:lnTo>
                <a:lnTo>
                  <a:pt x="418102" y="52354"/>
                </a:lnTo>
                <a:lnTo>
                  <a:pt x="422217" y="72726"/>
                </a:lnTo>
                <a:lnTo>
                  <a:pt x="433438" y="89369"/>
                </a:lnTo>
                <a:lnTo>
                  <a:pt x="450080" y="100592"/>
                </a:lnTo>
                <a:lnTo>
                  <a:pt x="470456" y="104708"/>
                </a:lnTo>
                <a:lnTo>
                  <a:pt x="490838" y="100592"/>
                </a:lnTo>
                <a:lnTo>
                  <a:pt x="507479" y="89369"/>
                </a:lnTo>
                <a:lnTo>
                  <a:pt x="518697" y="72726"/>
                </a:lnTo>
                <a:lnTo>
                  <a:pt x="522811" y="52354"/>
                </a:lnTo>
                <a:lnTo>
                  <a:pt x="518697" y="31973"/>
                </a:lnTo>
                <a:lnTo>
                  <a:pt x="507479" y="15331"/>
                </a:lnTo>
                <a:lnTo>
                  <a:pt x="490838" y="4113"/>
                </a:lnTo>
                <a:lnTo>
                  <a:pt x="470456" y="0"/>
                </a:lnTo>
                <a:close/>
              </a:path>
              <a:path w="16202025" h="104775">
                <a:moveTo>
                  <a:pt x="679508" y="0"/>
                </a:moveTo>
                <a:lnTo>
                  <a:pt x="659131" y="4113"/>
                </a:lnTo>
                <a:lnTo>
                  <a:pt x="642489" y="15331"/>
                </a:lnTo>
                <a:lnTo>
                  <a:pt x="631268" y="31973"/>
                </a:lnTo>
                <a:lnTo>
                  <a:pt x="627153" y="52354"/>
                </a:lnTo>
                <a:lnTo>
                  <a:pt x="631268" y="72726"/>
                </a:lnTo>
                <a:lnTo>
                  <a:pt x="642489" y="89369"/>
                </a:lnTo>
                <a:lnTo>
                  <a:pt x="659131" y="100592"/>
                </a:lnTo>
                <a:lnTo>
                  <a:pt x="679508" y="104708"/>
                </a:lnTo>
                <a:lnTo>
                  <a:pt x="699889" y="100592"/>
                </a:lnTo>
                <a:lnTo>
                  <a:pt x="716530" y="89369"/>
                </a:lnTo>
                <a:lnTo>
                  <a:pt x="727749" y="72726"/>
                </a:lnTo>
                <a:lnTo>
                  <a:pt x="731862" y="52354"/>
                </a:lnTo>
                <a:lnTo>
                  <a:pt x="727749" y="31973"/>
                </a:lnTo>
                <a:lnTo>
                  <a:pt x="716530" y="15331"/>
                </a:lnTo>
                <a:lnTo>
                  <a:pt x="699889" y="4113"/>
                </a:lnTo>
                <a:lnTo>
                  <a:pt x="679508" y="0"/>
                </a:lnTo>
                <a:close/>
              </a:path>
              <a:path w="16202025" h="104775">
                <a:moveTo>
                  <a:pt x="888559" y="0"/>
                </a:moveTo>
                <a:lnTo>
                  <a:pt x="868182" y="4113"/>
                </a:lnTo>
                <a:lnTo>
                  <a:pt x="851540" y="15331"/>
                </a:lnTo>
                <a:lnTo>
                  <a:pt x="840319" y="31973"/>
                </a:lnTo>
                <a:lnTo>
                  <a:pt x="836204" y="52354"/>
                </a:lnTo>
                <a:lnTo>
                  <a:pt x="840319" y="72726"/>
                </a:lnTo>
                <a:lnTo>
                  <a:pt x="851540" y="89369"/>
                </a:lnTo>
                <a:lnTo>
                  <a:pt x="868182" y="100592"/>
                </a:lnTo>
                <a:lnTo>
                  <a:pt x="888559" y="104708"/>
                </a:lnTo>
                <a:lnTo>
                  <a:pt x="908940" y="100592"/>
                </a:lnTo>
                <a:lnTo>
                  <a:pt x="925581" y="89369"/>
                </a:lnTo>
                <a:lnTo>
                  <a:pt x="936800" y="72726"/>
                </a:lnTo>
                <a:lnTo>
                  <a:pt x="940913" y="52354"/>
                </a:lnTo>
                <a:lnTo>
                  <a:pt x="936800" y="31973"/>
                </a:lnTo>
                <a:lnTo>
                  <a:pt x="925581" y="15331"/>
                </a:lnTo>
                <a:lnTo>
                  <a:pt x="908940" y="4113"/>
                </a:lnTo>
                <a:lnTo>
                  <a:pt x="888559" y="0"/>
                </a:lnTo>
                <a:close/>
              </a:path>
              <a:path w="16202025" h="104775">
                <a:moveTo>
                  <a:pt x="1097621" y="0"/>
                </a:moveTo>
                <a:lnTo>
                  <a:pt x="1077239" y="4113"/>
                </a:lnTo>
                <a:lnTo>
                  <a:pt x="1060598" y="15331"/>
                </a:lnTo>
                <a:lnTo>
                  <a:pt x="1049380" y="31973"/>
                </a:lnTo>
                <a:lnTo>
                  <a:pt x="1045266" y="52354"/>
                </a:lnTo>
                <a:lnTo>
                  <a:pt x="1049380" y="72726"/>
                </a:lnTo>
                <a:lnTo>
                  <a:pt x="1060598" y="89369"/>
                </a:lnTo>
                <a:lnTo>
                  <a:pt x="1077239" y="100592"/>
                </a:lnTo>
                <a:lnTo>
                  <a:pt x="1097621" y="104708"/>
                </a:lnTo>
                <a:lnTo>
                  <a:pt x="1117997" y="100592"/>
                </a:lnTo>
                <a:lnTo>
                  <a:pt x="1134639" y="89369"/>
                </a:lnTo>
                <a:lnTo>
                  <a:pt x="1145860" y="72726"/>
                </a:lnTo>
                <a:lnTo>
                  <a:pt x="1149975" y="52354"/>
                </a:lnTo>
                <a:lnTo>
                  <a:pt x="1145860" y="31973"/>
                </a:lnTo>
                <a:lnTo>
                  <a:pt x="1134639" y="15331"/>
                </a:lnTo>
                <a:lnTo>
                  <a:pt x="1117997" y="4113"/>
                </a:lnTo>
                <a:lnTo>
                  <a:pt x="1097621" y="0"/>
                </a:lnTo>
                <a:close/>
              </a:path>
              <a:path w="16202025" h="104775">
                <a:moveTo>
                  <a:pt x="1306672" y="0"/>
                </a:moveTo>
                <a:lnTo>
                  <a:pt x="1286291" y="4113"/>
                </a:lnTo>
                <a:lnTo>
                  <a:pt x="1269649" y="15331"/>
                </a:lnTo>
                <a:lnTo>
                  <a:pt x="1258431" y="31973"/>
                </a:lnTo>
                <a:lnTo>
                  <a:pt x="1254317" y="52354"/>
                </a:lnTo>
                <a:lnTo>
                  <a:pt x="1258431" y="72726"/>
                </a:lnTo>
                <a:lnTo>
                  <a:pt x="1269649" y="89369"/>
                </a:lnTo>
                <a:lnTo>
                  <a:pt x="1286291" y="100592"/>
                </a:lnTo>
                <a:lnTo>
                  <a:pt x="1306672" y="104708"/>
                </a:lnTo>
                <a:lnTo>
                  <a:pt x="1327049" y="100592"/>
                </a:lnTo>
                <a:lnTo>
                  <a:pt x="1343690" y="89369"/>
                </a:lnTo>
                <a:lnTo>
                  <a:pt x="1354911" y="72726"/>
                </a:lnTo>
                <a:lnTo>
                  <a:pt x="1359026" y="52354"/>
                </a:lnTo>
                <a:lnTo>
                  <a:pt x="1354911" y="31973"/>
                </a:lnTo>
                <a:lnTo>
                  <a:pt x="1343690" y="15331"/>
                </a:lnTo>
                <a:lnTo>
                  <a:pt x="1327049" y="4113"/>
                </a:lnTo>
                <a:lnTo>
                  <a:pt x="1306672" y="0"/>
                </a:lnTo>
                <a:close/>
              </a:path>
              <a:path w="16202025" h="104775">
                <a:moveTo>
                  <a:pt x="1515723" y="0"/>
                </a:moveTo>
                <a:lnTo>
                  <a:pt x="1495342" y="4113"/>
                </a:lnTo>
                <a:lnTo>
                  <a:pt x="1478701" y="15331"/>
                </a:lnTo>
                <a:lnTo>
                  <a:pt x="1467482" y="31973"/>
                </a:lnTo>
                <a:lnTo>
                  <a:pt x="1463369" y="52354"/>
                </a:lnTo>
                <a:lnTo>
                  <a:pt x="1467482" y="72726"/>
                </a:lnTo>
                <a:lnTo>
                  <a:pt x="1478701" y="89369"/>
                </a:lnTo>
                <a:lnTo>
                  <a:pt x="1495342" y="100592"/>
                </a:lnTo>
                <a:lnTo>
                  <a:pt x="1515723" y="104708"/>
                </a:lnTo>
                <a:lnTo>
                  <a:pt x="1536100" y="100592"/>
                </a:lnTo>
                <a:lnTo>
                  <a:pt x="1552741" y="89369"/>
                </a:lnTo>
                <a:lnTo>
                  <a:pt x="1563963" y="72726"/>
                </a:lnTo>
                <a:lnTo>
                  <a:pt x="1568077" y="52354"/>
                </a:lnTo>
                <a:lnTo>
                  <a:pt x="1563963" y="31973"/>
                </a:lnTo>
                <a:lnTo>
                  <a:pt x="1552741" y="15331"/>
                </a:lnTo>
                <a:lnTo>
                  <a:pt x="1536100" y="4113"/>
                </a:lnTo>
                <a:lnTo>
                  <a:pt x="1515723" y="0"/>
                </a:lnTo>
                <a:close/>
              </a:path>
              <a:path w="16202025" h="104775">
                <a:moveTo>
                  <a:pt x="1724774" y="0"/>
                </a:moveTo>
                <a:lnTo>
                  <a:pt x="1704393" y="4113"/>
                </a:lnTo>
                <a:lnTo>
                  <a:pt x="1687752" y="15331"/>
                </a:lnTo>
                <a:lnTo>
                  <a:pt x="1676533" y="31973"/>
                </a:lnTo>
                <a:lnTo>
                  <a:pt x="1672420" y="52354"/>
                </a:lnTo>
                <a:lnTo>
                  <a:pt x="1676533" y="72726"/>
                </a:lnTo>
                <a:lnTo>
                  <a:pt x="1687752" y="89369"/>
                </a:lnTo>
                <a:lnTo>
                  <a:pt x="1704393" y="100592"/>
                </a:lnTo>
                <a:lnTo>
                  <a:pt x="1724774" y="104708"/>
                </a:lnTo>
                <a:lnTo>
                  <a:pt x="1745151" y="100592"/>
                </a:lnTo>
                <a:lnTo>
                  <a:pt x="1761793" y="89369"/>
                </a:lnTo>
                <a:lnTo>
                  <a:pt x="1773014" y="72726"/>
                </a:lnTo>
                <a:lnTo>
                  <a:pt x="1777129" y="52354"/>
                </a:lnTo>
                <a:lnTo>
                  <a:pt x="1773014" y="31973"/>
                </a:lnTo>
                <a:lnTo>
                  <a:pt x="1761793" y="15331"/>
                </a:lnTo>
                <a:lnTo>
                  <a:pt x="1745151" y="4113"/>
                </a:lnTo>
                <a:lnTo>
                  <a:pt x="1724774" y="0"/>
                </a:lnTo>
                <a:close/>
              </a:path>
              <a:path w="16202025" h="104775">
                <a:moveTo>
                  <a:pt x="1933825" y="0"/>
                </a:moveTo>
                <a:lnTo>
                  <a:pt x="1913444" y="4113"/>
                </a:lnTo>
                <a:lnTo>
                  <a:pt x="1896803" y="15331"/>
                </a:lnTo>
                <a:lnTo>
                  <a:pt x="1885584" y="31973"/>
                </a:lnTo>
                <a:lnTo>
                  <a:pt x="1881471" y="52354"/>
                </a:lnTo>
                <a:lnTo>
                  <a:pt x="1885584" y="72726"/>
                </a:lnTo>
                <a:lnTo>
                  <a:pt x="1896803" y="89369"/>
                </a:lnTo>
                <a:lnTo>
                  <a:pt x="1913444" y="100592"/>
                </a:lnTo>
                <a:lnTo>
                  <a:pt x="1933825" y="104708"/>
                </a:lnTo>
                <a:lnTo>
                  <a:pt x="1954202" y="100592"/>
                </a:lnTo>
                <a:lnTo>
                  <a:pt x="1970844" y="89369"/>
                </a:lnTo>
                <a:lnTo>
                  <a:pt x="1982065" y="72726"/>
                </a:lnTo>
                <a:lnTo>
                  <a:pt x="1986180" y="52354"/>
                </a:lnTo>
                <a:lnTo>
                  <a:pt x="1982065" y="31973"/>
                </a:lnTo>
                <a:lnTo>
                  <a:pt x="1970844" y="15331"/>
                </a:lnTo>
                <a:lnTo>
                  <a:pt x="1954202" y="4113"/>
                </a:lnTo>
                <a:lnTo>
                  <a:pt x="1933825" y="0"/>
                </a:lnTo>
                <a:close/>
              </a:path>
              <a:path w="16202025" h="104775">
                <a:moveTo>
                  <a:pt x="2142877" y="0"/>
                </a:moveTo>
                <a:lnTo>
                  <a:pt x="2122500" y="4113"/>
                </a:lnTo>
                <a:lnTo>
                  <a:pt x="2105858" y="15331"/>
                </a:lnTo>
                <a:lnTo>
                  <a:pt x="2094637" y="31973"/>
                </a:lnTo>
                <a:lnTo>
                  <a:pt x="2090522" y="52354"/>
                </a:lnTo>
                <a:lnTo>
                  <a:pt x="2094637" y="72726"/>
                </a:lnTo>
                <a:lnTo>
                  <a:pt x="2105858" y="89369"/>
                </a:lnTo>
                <a:lnTo>
                  <a:pt x="2122500" y="100592"/>
                </a:lnTo>
                <a:lnTo>
                  <a:pt x="2142877" y="104708"/>
                </a:lnTo>
                <a:lnTo>
                  <a:pt x="2163253" y="100592"/>
                </a:lnTo>
                <a:lnTo>
                  <a:pt x="2179895" y="89369"/>
                </a:lnTo>
                <a:lnTo>
                  <a:pt x="2191116" y="72726"/>
                </a:lnTo>
                <a:lnTo>
                  <a:pt x="2195231" y="52354"/>
                </a:lnTo>
                <a:lnTo>
                  <a:pt x="2191116" y="31973"/>
                </a:lnTo>
                <a:lnTo>
                  <a:pt x="2179895" y="15331"/>
                </a:lnTo>
                <a:lnTo>
                  <a:pt x="2163253" y="4113"/>
                </a:lnTo>
                <a:lnTo>
                  <a:pt x="2142877" y="0"/>
                </a:lnTo>
                <a:close/>
              </a:path>
              <a:path w="16202025" h="104775">
                <a:moveTo>
                  <a:pt x="2351928" y="0"/>
                </a:moveTo>
                <a:lnTo>
                  <a:pt x="2331551" y="4113"/>
                </a:lnTo>
                <a:lnTo>
                  <a:pt x="2314909" y="15331"/>
                </a:lnTo>
                <a:lnTo>
                  <a:pt x="2303688" y="31973"/>
                </a:lnTo>
                <a:lnTo>
                  <a:pt x="2299573" y="52354"/>
                </a:lnTo>
                <a:lnTo>
                  <a:pt x="2303688" y="72726"/>
                </a:lnTo>
                <a:lnTo>
                  <a:pt x="2314909" y="89369"/>
                </a:lnTo>
                <a:lnTo>
                  <a:pt x="2331551" y="100592"/>
                </a:lnTo>
                <a:lnTo>
                  <a:pt x="2351928" y="104708"/>
                </a:lnTo>
                <a:lnTo>
                  <a:pt x="2372309" y="100592"/>
                </a:lnTo>
                <a:lnTo>
                  <a:pt x="2388950" y="89369"/>
                </a:lnTo>
                <a:lnTo>
                  <a:pt x="2400169" y="72726"/>
                </a:lnTo>
                <a:lnTo>
                  <a:pt x="2404282" y="52354"/>
                </a:lnTo>
                <a:lnTo>
                  <a:pt x="2400169" y="31973"/>
                </a:lnTo>
                <a:lnTo>
                  <a:pt x="2388950" y="15331"/>
                </a:lnTo>
                <a:lnTo>
                  <a:pt x="2372309" y="4113"/>
                </a:lnTo>
                <a:lnTo>
                  <a:pt x="2351928" y="0"/>
                </a:lnTo>
                <a:close/>
              </a:path>
              <a:path w="16202025" h="104775">
                <a:moveTo>
                  <a:pt x="2560979" y="0"/>
                </a:moveTo>
                <a:lnTo>
                  <a:pt x="2540602" y="4113"/>
                </a:lnTo>
                <a:lnTo>
                  <a:pt x="2523961" y="15331"/>
                </a:lnTo>
                <a:lnTo>
                  <a:pt x="2512740" y="31973"/>
                </a:lnTo>
                <a:lnTo>
                  <a:pt x="2508625" y="52354"/>
                </a:lnTo>
                <a:lnTo>
                  <a:pt x="2512740" y="72726"/>
                </a:lnTo>
                <a:lnTo>
                  <a:pt x="2523961" y="89369"/>
                </a:lnTo>
                <a:lnTo>
                  <a:pt x="2540602" y="100592"/>
                </a:lnTo>
                <a:lnTo>
                  <a:pt x="2560979" y="104708"/>
                </a:lnTo>
                <a:lnTo>
                  <a:pt x="2581360" y="100592"/>
                </a:lnTo>
                <a:lnTo>
                  <a:pt x="2598002" y="89369"/>
                </a:lnTo>
                <a:lnTo>
                  <a:pt x="2609220" y="72726"/>
                </a:lnTo>
                <a:lnTo>
                  <a:pt x="2613334" y="52354"/>
                </a:lnTo>
                <a:lnTo>
                  <a:pt x="2609220" y="31973"/>
                </a:lnTo>
                <a:lnTo>
                  <a:pt x="2598002" y="15331"/>
                </a:lnTo>
                <a:lnTo>
                  <a:pt x="2581360" y="4113"/>
                </a:lnTo>
                <a:lnTo>
                  <a:pt x="2560979" y="0"/>
                </a:lnTo>
                <a:close/>
              </a:path>
              <a:path w="16202025" h="104775">
                <a:moveTo>
                  <a:pt x="2770030" y="0"/>
                </a:moveTo>
                <a:lnTo>
                  <a:pt x="2749654" y="4113"/>
                </a:lnTo>
                <a:lnTo>
                  <a:pt x="2733012" y="15331"/>
                </a:lnTo>
                <a:lnTo>
                  <a:pt x="2721791" y="31973"/>
                </a:lnTo>
                <a:lnTo>
                  <a:pt x="2717676" y="52354"/>
                </a:lnTo>
                <a:lnTo>
                  <a:pt x="2721791" y="72726"/>
                </a:lnTo>
                <a:lnTo>
                  <a:pt x="2733012" y="89369"/>
                </a:lnTo>
                <a:lnTo>
                  <a:pt x="2749654" y="100592"/>
                </a:lnTo>
                <a:lnTo>
                  <a:pt x="2770030" y="104708"/>
                </a:lnTo>
                <a:lnTo>
                  <a:pt x="2790412" y="100592"/>
                </a:lnTo>
                <a:lnTo>
                  <a:pt x="2807053" y="89369"/>
                </a:lnTo>
                <a:lnTo>
                  <a:pt x="2818271" y="72726"/>
                </a:lnTo>
                <a:lnTo>
                  <a:pt x="2822385" y="52354"/>
                </a:lnTo>
                <a:lnTo>
                  <a:pt x="2818271" y="31973"/>
                </a:lnTo>
                <a:lnTo>
                  <a:pt x="2807053" y="15331"/>
                </a:lnTo>
                <a:lnTo>
                  <a:pt x="2790412" y="4113"/>
                </a:lnTo>
                <a:lnTo>
                  <a:pt x="2770030" y="0"/>
                </a:lnTo>
                <a:close/>
              </a:path>
              <a:path w="16202025" h="104775">
                <a:moveTo>
                  <a:pt x="2979082" y="0"/>
                </a:moveTo>
                <a:lnTo>
                  <a:pt x="2958705" y="4113"/>
                </a:lnTo>
                <a:lnTo>
                  <a:pt x="2942063" y="15331"/>
                </a:lnTo>
                <a:lnTo>
                  <a:pt x="2930842" y="31973"/>
                </a:lnTo>
                <a:lnTo>
                  <a:pt x="2926727" y="52354"/>
                </a:lnTo>
                <a:lnTo>
                  <a:pt x="2930842" y="72726"/>
                </a:lnTo>
                <a:lnTo>
                  <a:pt x="2942063" y="89369"/>
                </a:lnTo>
                <a:lnTo>
                  <a:pt x="2958705" y="100592"/>
                </a:lnTo>
                <a:lnTo>
                  <a:pt x="2979082" y="104708"/>
                </a:lnTo>
                <a:lnTo>
                  <a:pt x="2999463" y="100592"/>
                </a:lnTo>
                <a:lnTo>
                  <a:pt x="3016104" y="89369"/>
                </a:lnTo>
                <a:lnTo>
                  <a:pt x="3027323" y="72726"/>
                </a:lnTo>
                <a:lnTo>
                  <a:pt x="3031436" y="52354"/>
                </a:lnTo>
                <a:lnTo>
                  <a:pt x="3027323" y="31973"/>
                </a:lnTo>
                <a:lnTo>
                  <a:pt x="3016104" y="15331"/>
                </a:lnTo>
                <a:lnTo>
                  <a:pt x="2999463" y="4113"/>
                </a:lnTo>
                <a:lnTo>
                  <a:pt x="2979082" y="0"/>
                </a:lnTo>
                <a:close/>
              </a:path>
              <a:path w="16202025" h="104775">
                <a:moveTo>
                  <a:pt x="3188143" y="0"/>
                </a:moveTo>
                <a:lnTo>
                  <a:pt x="3167762" y="4113"/>
                </a:lnTo>
                <a:lnTo>
                  <a:pt x="3151121" y="15331"/>
                </a:lnTo>
                <a:lnTo>
                  <a:pt x="3139902" y="31973"/>
                </a:lnTo>
                <a:lnTo>
                  <a:pt x="3135789" y="52354"/>
                </a:lnTo>
                <a:lnTo>
                  <a:pt x="3139902" y="72726"/>
                </a:lnTo>
                <a:lnTo>
                  <a:pt x="3151121" y="89369"/>
                </a:lnTo>
                <a:lnTo>
                  <a:pt x="3167762" y="100592"/>
                </a:lnTo>
                <a:lnTo>
                  <a:pt x="3188143" y="104708"/>
                </a:lnTo>
                <a:lnTo>
                  <a:pt x="3208520" y="100592"/>
                </a:lnTo>
                <a:lnTo>
                  <a:pt x="3225162" y="89369"/>
                </a:lnTo>
                <a:lnTo>
                  <a:pt x="3236383" y="72726"/>
                </a:lnTo>
                <a:lnTo>
                  <a:pt x="3240498" y="52354"/>
                </a:lnTo>
                <a:lnTo>
                  <a:pt x="3236383" y="31973"/>
                </a:lnTo>
                <a:lnTo>
                  <a:pt x="3225162" y="15331"/>
                </a:lnTo>
                <a:lnTo>
                  <a:pt x="3208520" y="4113"/>
                </a:lnTo>
                <a:lnTo>
                  <a:pt x="3188143" y="0"/>
                </a:lnTo>
                <a:close/>
              </a:path>
              <a:path w="16202025" h="104775">
                <a:moveTo>
                  <a:pt x="3397194" y="0"/>
                </a:moveTo>
                <a:lnTo>
                  <a:pt x="3376813" y="4113"/>
                </a:lnTo>
                <a:lnTo>
                  <a:pt x="3360172" y="15331"/>
                </a:lnTo>
                <a:lnTo>
                  <a:pt x="3348953" y="31973"/>
                </a:lnTo>
                <a:lnTo>
                  <a:pt x="3344840" y="52354"/>
                </a:lnTo>
                <a:lnTo>
                  <a:pt x="3348953" y="72726"/>
                </a:lnTo>
                <a:lnTo>
                  <a:pt x="3360172" y="89369"/>
                </a:lnTo>
                <a:lnTo>
                  <a:pt x="3376813" y="100592"/>
                </a:lnTo>
                <a:lnTo>
                  <a:pt x="3397194" y="104708"/>
                </a:lnTo>
                <a:lnTo>
                  <a:pt x="3417571" y="100592"/>
                </a:lnTo>
                <a:lnTo>
                  <a:pt x="3434213" y="89369"/>
                </a:lnTo>
                <a:lnTo>
                  <a:pt x="3445434" y="72726"/>
                </a:lnTo>
                <a:lnTo>
                  <a:pt x="3449549" y="52354"/>
                </a:lnTo>
                <a:lnTo>
                  <a:pt x="3445434" y="31973"/>
                </a:lnTo>
                <a:lnTo>
                  <a:pt x="3434213" y="15331"/>
                </a:lnTo>
                <a:lnTo>
                  <a:pt x="3417571" y="4113"/>
                </a:lnTo>
                <a:lnTo>
                  <a:pt x="3397194" y="0"/>
                </a:lnTo>
                <a:close/>
              </a:path>
              <a:path w="16202025" h="104775">
                <a:moveTo>
                  <a:pt x="3606246" y="0"/>
                </a:moveTo>
                <a:lnTo>
                  <a:pt x="3585864" y="4113"/>
                </a:lnTo>
                <a:lnTo>
                  <a:pt x="3569223" y="15331"/>
                </a:lnTo>
                <a:lnTo>
                  <a:pt x="3558005" y="31973"/>
                </a:lnTo>
                <a:lnTo>
                  <a:pt x="3553891" y="52354"/>
                </a:lnTo>
                <a:lnTo>
                  <a:pt x="3558005" y="72726"/>
                </a:lnTo>
                <a:lnTo>
                  <a:pt x="3569223" y="89369"/>
                </a:lnTo>
                <a:lnTo>
                  <a:pt x="3585864" y="100592"/>
                </a:lnTo>
                <a:lnTo>
                  <a:pt x="3606246" y="104708"/>
                </a:lnTo>
                <a:lnTo>
                  <a:pt x="3626623" y="100592"/>
                </a:lnTo>
                <a:lnTo>
                  <a:pt x="3643264" y="89369"/>
                </a:lnTo>
                <a:lnTo>
                  <a:pt x="3654485" y="72726"/>
                </a:lnTo>
                <a:lnTo>
                  <a:pt x="3658600" y="52354"/>
                </a:lnTo>
                <a:lnTo>
                  <a:pt x="3654485" y="31973"/>
                </a:lnTo>
                <a:lnTo>
                  <a:pt x="3643264" y="15331"/>
                </a:lnTo>
                <a:lnTo>
                  <a:pt x="3626623" y="4113"/>
                </a:lnTo>
                <a:lnTo>
                  <a:pt x="3606246" y="0"/>
                </a:lnTo>
                <a:close/>
              </a:path>
              <a:path w="16202025" h="104775">
                <a:moveTo>
                  <a:pt x="3815297" y="0"/>
                </a:moveTo>
                <a:lnTo>
                  <a:pt x="3794916" y="4113"/>
                </a:lnTo>
                <a:lnTo>
                  <a:pt x="3778275" y="15331"/>
                </a:lnTo>
                <a:lnTo>
                  <a:pt x="3767056" y="31973"/>
                </a:lnTo>
                <a:lnTo>
                  <a:pt x="3762943" y="52354"/>
                </a:lnTo>
                <a:lnTo>
                  <a:pt x="3767056" y="72726"/>
                </a:lnTo>
                <a:lnTo>
                  <a:pt x="3778275" y="89369"/>
                </a:lnTo>
                <a:lnTo>
                  <a:pt x="3794916" y="100592"/>
                </a:lnTo>
                <a:lnTo>
                  <a:pt x="3815297" y="104708"/>
                </a:lnTo>
                <a:lnTo>
                  <a:pt x="3835674" y="100592"/>
                </a:lnTo>
                <a:lnTo>
                  <a:pt x="3852315" y="89369"/>
                </a:lnTo>
                <a:lnTo>
                  <a:pt x="3863536" y="72726"/>
                </a:lnTo>
                <a:lnTo>
                  <a:pt x="3867651" y="52354"/>
                </a:lnTo>
                <a:lnTo>
                  <a:pt x="3863536" y="31973"/>
                </a:lnTo>
                <a:lnTo>
                  <a:pt x="3852315" y="15331"/>
                </a:lnTo>
                <a:lnTo>
                  <a:pt x="3835674" y="4113"/>
                </a:lnTo>
                <a:lnTo>
                  <a:pt x="3815297" y="0"/>
                </a:lnTo>
                <a:close/>
              </a:path>
              <a:path w="16202025" h="104775">
                <a:moveTo>
                  <a:pt x="4024348" y="0"/>
                </a:moveTo>
                <a:lnTo>
                  <a:pt x="4003967" y="4113"/>
                </a:lnTo>
                <a:lnTo>
                  <a:pt x="3987326" y="15331"/>
                </a:lnTo>
                <a:lnTo>
                  <a:pt x="3976107" y="31973"/>
                </a:lnTo>
                <a:lnTo>
                  <a:pt x="3971994" y="52354"/>
                </a:lnTo>
                <a:lnTo>
                  <a:pt x="3976107" y="72726"/>
                </a:lnTo>
                <a:lnTo>
                  <a:pt x="3987326" y="89369"/>
                </a:lnTo>
                <a:lnTo>
                  <a:pt x="4003967" y="100592"/>
                </a:lnTo>
                <a:lnTo>
                  <a:pt x="4024348" y="104708"/>
                </a:lnTo>
                <a:lnTo>
                  <a:pt x="4044725" y="100592"/>
                </a:lnTo>
                <a:lnTo>
                  <a:pt x="4061367" y="89369"/>
                </a:lnTo>
                <a:lnTo>
                  <a:pt x="4072588" y="72726"/>
                </a:lnTo>
                <a:lnTo>
                  <a:pt x="4076703" y="52354"/>
                </a:lnTo>
                <a:lnTo>
                  <a:pt x="4072588" y="31973"/>
                </a:lnTo>
                <a:lnTo>
                  <a:pt x="4061367" y="15331"/>
                </a:lnTo>
                <a:lnTo>
                  <a:pt x="4044725" y="4113"/>
                </a:lnTo>
                <a:lnTo>
                  <a:pt x="4024348" y="0"/>
                </a:lnTo>
                <a:close/>
              </a:path>
              <a:path w="16202025" h="104775">
                <a:moveTo>
                  <a:pt x="4233399" y="0"/>
                </a:moveTo>
                <a:lnTo>
                  <a:pt x="4213018" y="4113"/>
                </a:lnTo>
                <a:lnTo>
                  <a:pt x="4196377" y="15331"/>
                </a:lnTo>
                <a:lnTo>
                  <a:pt x="4185158" y="31973"/>
                </a:lnTo>
                <a:lnTo>
                  <a:pt x="4181045" y="52354"/>
                </a:lnTo>
                <a:lnTo>
                  <a:pt x="4185158" y="72726"/>
                </a:lnTo>
                <a:lnTo>
                  <a:pt x="4196377" y="89369"/>
                </a:lnTo>
                <a:lnTo>
                  <a:pt x="4213018" y="100592"/>
                </a:lnTo>
                <a:lnTo>
                  <a:pt x="4233399" y="104708"/>
                </a:lnTo>
                <a:lnTo>
                  <a:pt x="4253776" y="100592"/>
                </a:lnTo>
                <a:lnTo>
                  <a:pt x="4270418" y="89369"/>
                </a:lnTo>
                <a:lnTo>
                  <a:pt x="4281639" y="72726"/>
                </a:lnTo>
                <a:lnTo>
                  <a:pt x="4285754" y="52354"/>
                </a:lnTo>
                <a:lnTo>
                  <a:pt x="4281639" y="31973"/>
                </a:lnTo>
                <a:lnTo>
                  <a:pt x="4270418" y="15331"/>
                </a:lnTo>
                <a:lnTo>
                  <a:pt x="4253776" y="4113"/>
                </a:lnTo>
                <a:lnTo>
                  <a:pt x="4233399" y="0"/>
                </a:lnTo>
                <a:close/>
              </a:path>
              <a:path w="16202025" h="104775">
                <a:moveTo>
                  <a:pt x="4442451" y="0"/>
                </a:moveTo>
                <a:lnTo>
                  <a:pt x="4422074" y="4113"/>
                </a:lnTo>
                <a:lnTo>
                  <a:pt x="4405432" y="15331"/>
                </a:lnTo>
                <a:lnTo>
                  <a:pt x="4394211" y="31973"/>
                </a:lnTo>
                <a:lnTo>
                  <a:pt x="4390096" y="52354"/>
                </a:lnTo>
                <a:lnTo>
                  <a:pt x="4394211" y="72726"/>
                </a:lnTo>
                <a:lnTo>
                  <a:pt x="4405432" y="89369"/>
                </a:lnTo>
                <a:lnTo>
                  <a:pt x="4422074" y="100592"/>
                </a:lnTo>
                <a:lnTo>
                  <a:pt x="4442451" y="104708"/>
                </a:lnTo>
                <a:lnTo>
                  <a:pt x="4462827" y="100592"/>
                </a:lnTo>
                <a:lnTo>
                  <a:pt x="4479469" y="89369"/>
                </a:lnTo>
                <a:lnTo>
                  <a:pt x="4490690" y="72726"/>
                </a:lnTo>
                <a:lnTo>
                  <a:pt x="4494805" y="52354"/>
                </a:lnTo>
                <a:lnTo>
                  <a:pt x="4490690" y="31973"/>
                </a:lnTo>
                <a:lnTo>
                  <a:pt x="4479469" y="15331"/>
                </a:lnTo>
                <a:lnTo>
                  <a:pt x="4462827" y="4113"/>
                </a:lnTo>
                <a:lnTo>
                  <a:pt x="4442451" y="0"/>
                </a:lnTo>
                <a:close/>
              </a:path>
              <a:path w="16202025" h="104775">
                <a:moveTo>
                  <a:pt x="4651502" y="0"/>
                </a:moveTo>
                <a:lnTo>
                  <a:pt x="4631125" y="4113"/>
                </a:lnTo>
                <a:lnTo>
                  <a:pt x="4614483" y="15331"/>
                </a:lnTo>
                <a:lnTo>
                  <a:pt x="4603262" y="31973"/>
                </a:lnTo>
                <a:lnTo>
                  <a:pt x="4599147" y="52354"/>
                </a:lnTo>
                <a:lnTo>
                  <a:pt x="4603262" y="72726"/>
                </a:lnTo>
                <a:lnTo>
                  <a:pt x="4614483" y="89369"/>
                </a:lnTo>
                <a:lnTo>
                  <a:pt x="4631125" y="100592"/>
                </a:lnTo>
                <a:lnTo>
                  <a:pt x="4651502" y="104708"/>
                </a:lnTo>
                <a:lnTo>
                  <a:pt x="4671883" y="100592"/>
                </a:lnTo>
                <a:lnTo>
                  <a:pt x="4688524" y="89369"/>
                </a:lnTo>
                <a:lnTo>
                  <a:pt x="4699743" y="72726"/>
                </a:lnTo>
                <a:lnTo>
                  <a:pt x="4703856" y="52354"/>
                </a:lnTo>
                <a:lnTo>
                  <a:pt x="4699743" y="31973"/>
                </a:lnTo>
                <a:lnTo>
                  <a:pt x="4688524" y="15331"/>
                </a:lnTo>
                <a:lnTo>
                  <a:pt x="4671883" y="4113"/>
                </a:lnTo>
                <a:lnTo>
                  <a:pt x="4651502" y="0"/>
                </a:lnTo>
                <a:close/>
              </a:path>
              <a:path w="16202025" h="104775">
                <a:moveTo>
                  <a:pt x="4860553" y="0"/>
                </a:moveTo>
                <a:lnTo>
                  <a:pt x="4840176" y="4113"/>
                </a:lnTo>
                <a:lnTo>
                  <a:pt x="4823535" y="15331"/>
                </a:lnTo>
                <a:lnTo>
                  <a:pt x="4812314" y="31973"/>
                </a:lnTo>
                <a:lnTo>
                  <a:pt x="4808199" y="52354"/>
                </a:lnTo>
                <a:lnTo>
                  <a:pt x="4812314" y="72726"/>
                </a:lnTo>
                <a:lnTo>
                  <a:pt x="4823535" y="89369"/>
                </a:lnTo>
                <a:lnTo>
                  <a:pt x="4840176" y="100592"/>
                </a:lnTo>
                <a:lnTo>
                  <a:pt x="4860553" y="104708"/>
                </a:lnTo>
                <a:lnTo>
                  <a:pt x="4880934" y="100592"/>
                </a:lnTo>
                <a:lnTo>
                  <a:pt x="4897576" y="89369"/>
                </a:lnTo>
                <a:lnTo>
                  <a:pt x="4908794" y="72726"/>
                </a:lnTo>
                <a:lnTo>
                  <a:pt x="4912908" y="52354"/>
                </a:lnTo>
                <a:lnTo>
                  <a:pt x="4908794" y="31973"/>
                </a:lnTo>
                <a:lnTo>
                  <a:pt x="4897576" y="15331"/>
                </a:lnTo>
                <a:lnTo>
                  <a:pt x="4880934" y="4113"/>
                </a:lnTo>
                <a:lnTo>
                  <a:pt x="4860553" y="0"/>
                </a:lnTo>
                <a:close/>
              </a:path>
              <a:path w="16202025" h="104775">
                <a:moveTo>
                  <a:pt x="5069604" y="0"/>
                </a:moveTo>
                <a:lnTo>
                  <a:pt x="5049227" y="4113"/>
                </a:lnTo>
                <a:lnTo>
                  <a:pt x="5032586" y="15331"/>
                </a:lnTo>
                <a:lnTo>
                  <a:pt x="5021365" y="31973"/>
                </a:lnTo>
                <a:lnTo>
                  <a:pt x="5017250" y="52354"/>
                </a:lnTo>
                <a:lnTo>
                  <a:pt x="5021365" y="72726"/>
                </a:lnTo>
                <a:lnTo>
                  <a:pt x="5032586" y="89369"/>
                </a:lnTo>
                <a:lnTo>
                  <a:pt x="5049227" y="100592"/>
                </a:lnTo>
                <a:lnTo>
                  <a:pt x="5069604" y="104708"/>
                </a:lnTo>
                <a:lnTo>
                  <a:pt x="5089986" y="100592"/>
                </a:lnTo>
                <a:lnTo>
                  <a:pt x="5106627" y="89369"/>
                </a:lnTo>
                <a:lnTo>
                  <a:pt x="5117845" y="72726"/>
                </a:lnTo>
                <a:lnTo>
                  <a:pt x="5121959" y="52354"/>
                </a:lnTo>
                <a:lnTo>
                  <a:pt x="5117845" y="31973"/>
                </a:lnTo>
                <a:lnTo>
                  <a:pt x="5106627" y="15331"/>
                </a:lnTo>
                <a:lnTo>
                  <a:pt x="5089986" y="4113"/>
                </a:lnTo>
                <a:lnTo>
                  <a:pt x="5069604" y="0"/>
                </a:lnTo>
                <a:close/>
              </a:path>
              <a:path w="16202025" h="104775">
                <a:moveTo>
                  <a:pt x="5278656" y="0"/>
                </a:moveTo>
                <a:lnTo>
                  <a:pt x="5258279" y="4113"/>
                </a:lnTo>
                <a:lnTo>
                  <a:pt x="5241637" y="15331"/>
                </a:lnTo>
                <a:lnTo>
                  <a:pt x="5230416" y="31973"/>
                </a:lnTo>
                <a:lnTo>
                  <a:pt x="5226301" y="52354"/>
                </a:lnTo>
                <a:lnTo>
                  <a:pt x="5230416" y="72726"/>
                </a:lnTo>
                <a:lnTo>
                  <a:pt x="5241637" y="89369"/>
                </a:lnTo>
                <a:lnTo>
                  <a:pt x="5258279" y="100592"/>
                </a:lnTo>
                <a:lnTo>
                  <a:pt x="5278656" y="104708"/>
                </a:lnTo>
                <a:lnTo>
                  <a:pt x="5299037" y="100592"/>
                </a:lnTo>
                <a:lnTo>
                  <a:pt x="5315678" y="89369"/>
                </a:lnTo>
                <a:lnTo>
                  <a:pt x="5326897" y="72726"/>
                </a:lnTo>
                <a:lnTo>
                  <a:pt x="5331010" y="52354"/>
                </a:lnTo>
                <a:lnTo>
                  <a:pt x="5326897" y="31973"/>
                </a:lnTo>
                <a:lnTo>
                  <a:pt x="5315678" y="15331"/>
                </a:lnTo>
                <a:lnTo>
                  <a:pt x="5299037" y="4113"/>
                </a:lnTo>
                <a:lnTo>
                  <a:pt x="5278656" y="0"/>
                </a:lnTo>
                <a:close/>
              </a:path>
              <a:path w="16202025" h="104775">
                <a:moveTo>
                  <a:pt x="5487717" y="0"/>
                </a:moveTo>
                <a:lnTo>
                  <a:pt x="5467336" y="4113"/>
                </a:lnTo>
                <a:lnTo>
                  <a:pt x="5450695" y="15331"/>
                </a:lnTo>
                <a:lnTo>
                  <a:pt x="5439476" y="31973"/>
                </a:lnTo>
                <a:lnTo>
                  <a:pt x="5435363" y="52354"/>
                </a:lnTo>
                <a:lnTo>
                  <a:pt x="5439476" y="72726"/>
                </a:lnTo>
                <a:lnTo>
                  <a:pt x="5450695" y="89369"/>
                </a:lnTo>
                <a:lnTo>
                  <a:pt x="5467336" y="100592"/>
                </a:lnTo>
                <a:lnTo>
                  <a:pt x="5487717" y="104708"/>
                </a:lnTo>
                <a:lnTo>
                  <a:pt x="5508094" y="100592"/>
                </a:lnTo>
                <a:lnTo>
                  <a:pt x="5524736" y="89369"/>
                </a:lnTo>
                <a:lnTo>
                  <a:pt x="5535957" y="72726"/>
                </a:lnTo>
                <a:lnTo>
                  <a:pt x="5540072" y="52354"/>
                </a:lnTo>
                <a:lnTo>
                  <a:pt x="5535957" y="31973"/>
                </a:lnTo>
                <a:lnTo>
                  <a:pt x="5524736" y="15331"/>
                </a:lnTo>
                <a:lnTo>
                  <a:pt x="5508094" y="4113"/>
                </a:lnTo>
                <a:lnTo>
                  <a:pt x="5487717" y="0"/>
                </a:lnTo>
                <a:close/>
              </a:path>
              <a:path w="16202025" h="104775">
                <a:moveTo>
                  <a:pt x="5696768" y="0"/>
                </a:moveTo>
                <a:lnTo>
                  <a:pt x="5676387" y="4113"/>
                </a:lnTo>
                <a:lnTo>
                  <a:pt x="5659746" y="15331"/>
                </a:lnTo>
                <a:lnTo>
                  <a:pt x="5648527" y="31973"/>
                </a:lnTo>
                <a:lnTo>
                  <a:pt x="5644414" y="52354"/>
                </a:lnTo>
                <a:lnTo>
                  <a:pt x="5648527" y="72726"/>
                </a:lnTo>
                <a:lnTo>
                  <a:pt x="5659746" y="89369"/>
                </a:lnTo>
                <a:lnTo>
                  <a:pt x="5676387" y="100592"/>
                </a:lnTo>
                <a:lnTo>
                  <a:pt x="5696768" y="104708"/>
                </a:lnTo>
                <a:lnTo>
                  <a:pt x="5717145" y="100592"/>
                </a:lnTo>
                <a:lnTo>
                  <a:pt x="5733787" y="89369"/>
                </a:lnTo>
                <a:lnTo>
                  <a:pt x="5745008" y="72726"/>
                </a:lnTo>
                <a:lnTo>
                  <a:pt x="5749123" y="52354"/>
                </a:lnTo>
                <a:lnTo>
                  <a:pt x="5745008" y="31973"/>
                </a:lnTo>
                <a:lnTo>
                  <a:pt x="5733787" y="15331"/>
                </a:lnTo>
                <a:lnTo>
                  <a:pt x="5717145" y="4113"/>
                </a:lnTo>
                <a:lnTo>
                  <a:pt x="5696768" y="0"/>
                </a:lnTo>
                <a:close/>
              </a:path>
              <a:path w="16202025" h="104775">
                <a:moveTo>
                  <a:pt x="5905820" y="0"/>
                </a:moveTo>
                <a:lnTo>
                  <a:pt x="5885438" y="4113"/>
                </a:lnTo>
                <a:lnTo>
                  <a:pt x="5868797" y="15331"/>
                </a:lnTo>
                <a:lnTo>
                  <a:pt x="5857579" y="31973"/>
                </a:lnTo>
                <a:lnTo>
                  <a:pt x="5853465" y="52354"/>
                </a:lnTo>
                <a:lnTo>
                  <a:pt x="5857579" y="72726"/>
                </a:lnTo>
                <a:lnTo>
                  <a:pt x="5868797" y="89369"/>
                </a:lnTo>
                <a:lnTo>
                  <a:pt x="5885438" y="100592"/>
                </a:lnTo>
                <a:lnTo>
                  <a:pt x="5905820" y="104708"/>
                </a:lnTo>
                <a:lnTo>
                  <a:pt x="5926197" y="100592"/>
                </a:lnTo>
                <a:lnTo>
                  <a:pt x="5942838" y="89369"/>
                </a:lnTo>
                <a:lnTo>
                  <a:pt x="5954059" y="72726"/>
                </a:lnTo>
                <a:lnTo>
                  <a:pt x="5958174" y="52354"/>
                </a:lnTo>
                <a:lnTo>
                  <a:pt x="5954059" y="31973"/>
                </a:lnTo>
                <a:lnTo>
                  <a:pt x="5942838" y="15331"/>
                </a:lnTo>
                <a:lnTo>
                  <a:pt x="5926197" y="4113"/>
                </a:lnTo>
                <a:lnTo>
                  <a:pt x="5905820" y="0"/>
                </a:lnTo>
                <a:close/>
              </a:path>
              <a:path w="16202025" h="104775">
                <a:moveTo>
                  <a:pt x="6114871" y="0"/>
                </a:moveTo>
                <a:lnTo>
                  <a:pt x="6094490" y="4113"/>
                </a:lnTo>
                <a:lnTo>
                  <a:pt x="6077848" y="15331"/>
                </a:lnTo>
                <a:lnTo>
                  <a:pt x="6066630" y="31973"/>
                </a:lnTo>
                <a:lnTo>
                  <a:pt x="6062516" y="52354"/>
                </a:lnTo>
                <a:lnTo>
                  <a:pt x="6066630" y="72726"/>
                </a:lnTo>
                <a:lnTo>
                  <a:pt x="6077848" y="89369"/>
                </a:lnTo>
                <a:lnTo>
                  <a:pt x="6094490" y="100592"/>
                </a:lnTo>
                <a:lnTo>
                  <a:pt x="6114871" y="104708"/>
                </a:lnTo>
                <a:lnTo>
                  <a:pt x="6135248" y="100592"/>
                </a:lnTo>
                <a:lnTo>
                  <a:pt x="6151889" y="89369"/>
                </a:lnTo>
                <a:lnTo>
                  <a:pt x="6163110" y="72726"/>
                </a:lnTo>
                <a:lnTo>
                  <a:pt x="6167225" y="52354"/>
                </a:lnTo>
                <a:lnTo>
                  <a:pt x="6163110" y="31973"/>
                </a:lnTo>
                <a:lnTo>
                  <a:pt x="6151889" y="15331"/>
                </a:lnTo>
                <a:lnTo>
                  <a:pt x="6135248" y="4113"/>
                </a:lnTo>
                <a:lnTo>
                  <a:pt x="6114871" y="0"/>
                </a:lnTo>
                <a:close/>
              </a:path>
              <a:path w="16202025" h="104775">
                <a:moveTo>
                  <a:pt x="6323922" y="0"/>
                </a:moveTo>
                <a:lnTo>
                  <a:pt x="6303541" y="4113"/>
                </a:lnTo>
                <a:lnTo>
                  <a:pt x="6286900" y="15331"/>
                </a:lnTo>
                <a:lnTo>
                  <a:pt x="6275681" y="31973"/>
                </a:lnTo>
                <a:lnTo>
                  <a:pt x="6271568" y="52354"/>
                </a:lnTo>
                <a:lnTo>
                  <a:pt x="6275681" y="72726"/>
                </a:lnTo>
                <a:lnTo>
                  <a:pt x="6286900" y="89369"/>
                </a:lnTo>
                <a:lnTo>
                  <a:pt x="6303541" y="100592"/>
                </a:lnTo>
                <a:lnTo>
                  <a:pt x="6323922" y="104708"/>
                </a:lnTo>
                <a:lnTo>
                  <a:pt x="6344299" y="100592"/>
                </a:lnTo>
                <a:lnTo>
                  <a:pt x="6360941" y="89369"/>
                </a:lnTo>
                <a:lnTo>
                  <a:pt x="6372162" y="72726"/>
                </a:lnTo>
                <a:lnTo>
                  <a:pt x="6376277" y="52354"/>
                </a:lnTo>
                <a:lnTo>
                  <a:pt x="6372162" y="31973"/>
                </a:lnTo>
                <a:lnTo>
                  <a:pt x="6360941" y="15331"/>
                </a:lnTo>
                <a:lnTo>
                  <a:pt x="6344299" y="4113"/>
                </a:lnTo>
                <a:lnTo>
                  <a:pt x="6323922" y="0"/>
                </a:lnTo>
                <a:close/>
              </a:path>
              <a:path w="16202025" h="104775">
                <a:moveTo>
                  <a:pt x="6532973" y="0"/>
                </a:moveTo>
                <a:lnTo>
                  <a:pt x="6512592" y="4113"/>
                </a:lnTo>
                <a:lnTo>
                  <a:pt x="6495951" y="15331"/>
                </a:lnTo>
                <a:lnTo>
                  <a:pt x="6484732" y="31973"/>
                </a:lnTo>
                <a:lnTo>
                  <a:pt x="6480619" y="52354"/>
                </a:lnTo>
                <a:lnTo>
                  <a:pt x="6484732" y="72726"/>
                </a:lnTo>
                <a:lnTo>
                  <a:pt x="6495951" y="89369"/>
                </a:lnTo>
                <a:lnTo>
                  <a:pt x="6512592" y="100592"/>
                </a:lnTo>
                <a:lnTo>
                  <a:pt x="6532973" y="104708"/>
                </a:lnTo>
                <a:lnTo>
                  <a:pt x="6553350" y="100592"/>
                </a:lnTo>
                <a:lnTo>
                  <a:pt x="6569992" y="89369"/>
                </a:lnTo>
                <a:lnTo>
                  <a:pt x="6581213" y="72726"/>
                </a:lnTo>
                <a:lnTo>
                  <a:pt x="6585328" y="52354"/>
                </a:lnTo>
                <a:lnTo>
                  <a:pt x="6581213" y="31973"/>
                </a:lnTo>
                <a:lnTo>
                  <a:pt x="6569992" y="15331"/>
                </a:lnTo>
                <a:lnTo>
                  <a:pt x="6553350" y="4113"/>
                </a:lnTo>
                <a:lnTo>
                  <a:pt x="6532973" y="0"/>
                </a:lnTo>
                <a:close/>
              </a:path>
              <a:path w="16202025" h="104775">
                <a:moveTo>
                  <a:pt x="6742025" y="0"/>
                </a:moveTo>
                <a:lnTo>
                  <a:pt x="6721648" y="4113"/>
                </a:lnTo>
                <a:lnTo>
                  <a:pt x="6705006" y="15331"/>
                </a:lnTo>
                <a:lnTo>
                  <a:pt x="6693785" y="31973"/>
                </a:lnTo>
                <a:lnTo>
                  <a:pt x="6689670" y="52354"/>
                </a:lnTo>
                <a:lnTo>
                  <a:pt x="6693785" y="72726"/>
                </a:lnTo>
                <a:lnTo>
                  <a:pt x="6705006" y="89369"/>
                </a:lnTo>
                <a:lnTo>
                  <a:pt x="6721648" y="100592"/>
                </a:lnTo>
                <a:lnTo>
                  <a:pt x="6742025" y="104708"/>
                </a:lnTo>
                <a:lnTo>
                  <a:pt x="6762401" y="100592"/>
                </a:lnTo>
                <a:lnTo>
                  <a:pt x="6779043" y="89369"/>
                </a:lnTo>
                <a:lnTo>
                  <a:pt x="6790264" y="72726"/>
                </a:lnTo>
                <a:lnTo>
                  <a:pt x="6794379" y="52354"/>
                </a:lnTo>
                <a:lnTo>
                  <a:pt x="6790264" y="31973"/>
                </a:lnTo>
                <a:lnTo>
                  <a:pt x="6779043" y="15331"/>
                </a:lnTo>
                <a:lnTo>
                  <a:pt x="6762401" y="4113"/>
                </a:lnTo>
                <a:lnTo>
                  <a:pt x="6742025" y="0"/>
                </a:lnTo>
                <a:close/>
              </a:path>
              <a:path w="16202025" h="104775">
                <a:moveTo>
                  <a:pt x="6951076" y="0"/>
                </a:moveTo>
                <a:lnTo>
                  <a:pt x="6930699" y="4113"/>
                </a:lnTo>
                <a:lnTo>
                  <a:pt x="6914057" y="15331"/>
                </a:lnTo>
                <a:lnTo>
                  <a:pt x="6902836" y="31973"/>
                </a:lnTo>
                <a:lnTo>
                  <a:pt x="6898721" y="52354"/>
                </a:lnTo>
                <a:lnTo>
                  <a:pt x="6902836" y="72726"/>
                </a:lnTo>
                <a:lnTo>
                  <a:pt x="6914057" y="89369"/>
                </a:lnTo>
                <a:lnTo>
                  <a:pt x="6930699" y="100592"/>
                </a:lnTo>
                <a:lnTo>
                  <a:pt x="6951076" y="104708"/>
                </a:lnTo>
                <a:lnTo>
                  <a:pt x="6971453" y="100592"/>
                </a:lnTo>
                <a:lnTo>
                  <a:pt x="6988094" y="89369"/>
                </a:lnTo>
                <a:lnTo>
                  <a:pt x="6999315" y="72726"/>
                </a:lnTo>
                <a:lnTo>
                  <a:pt x="7003430" y="52354"/>
                </a:lnTo>
                <a:lnTo>
                  <a:pt x="6999315" y="31973"/>
                </a:lnTo>
                <a:lnTo>
                  <a:pt x="6988094" y="15331"/>
                </a:lnTo>
                <a:lnTo>
                  <a:pt x="6971453" y="4113"/>
                </a:lnTo>
                <a:lnTo>
                  <a:pt x="6951076" y="0"/>
                </a:lnTo>
                <a:close/>
              </a:path>
              <a:path w="16202025" h="104775">
                <a:moveTo>
                  <a:pt x="7160127" y="0"/>
                </a:moveTo>
                <a:lnTo>
                  <a:pt x="7139750" y="4113"/>
                </a:lnTo>
                <a:lnTo>
                  <a:pt x="7123109" y="15331"/>
                </a:lnTo>
                <a:lnTo>
                  <a:pt x="7111888" y="31973"/>
                </a:lnTo>
                <a:lnTo>
                  <a:pt x="7107773" y="52354"/>
                </a:lnTo>
                <a:lnTo>
                  <a:pt x="7111888" y="72726"/>
                </a:lnTo>
                <a:lnTo>
                  <a:pt x="7123109" y="89369"/>
                </a:lnTo>
                <a:lnTo>
                  <a:pt x="7139750" y="100592"/>
                </a:lnTo>
                <a:lnTo>
                  <a:pt x="7160127" y="104708"/>
                </a:lnTo>
                <a:lnTo>
                  <a:pt x="7180508" y="100592"/>
                </a:lnTo>
                <a:lnTo>
                  <a:pt x="7197149" y="89369"/>
                </a:lnTo>
                <a:lnTo>
                  <a:pt x="7208368" y="72726"/>
                </a:lnTo>
                <a:lnTo>
                  <a:pt x="7212481" y="52354"/>
                </a:lnTo>
                <a:lnTo>
                  <a:pt x="7208368" y="31973"/>
                </a:lnTo>
                <a:lnTo>
                  <a:pt x="7197149" y="15331"/>
                </a:lnTo>
                <a:lnTo>
                  <a:pt x="7180508" y="4113"/>
                </a:lnTo>
                <a:lnTo>
                  <a:pt x="7160127" y="0"/>
                </a:lnTo>
                <a:close/>
              </a:path>
              <a:path w="16202025" h="104775">
                <a:moveTo>
                  <a:pt x="7369178" y="0"/>
                </a:moveTo>
                <a:lnTo>
                  <a:pt x="7348801" y="4113"/>
                </a:lnTo>
                <a:lnTo>
                  <a:pt x="7332160" y="15331"/>
                </a:lnTo>
                <a:lnTo>
                  <a:pt x="7320939" y="31973"/>
                </a:lnTo>
                <a:lnTo>
                  <a:pt x="7316824" y="52354"/>
                </a:lnTo>
                <a:lnTo>
                  <a:pt x="7320939" y="72726"/>
                </a:lnTo>
                <a:lnTo>
                  <a:pt x="7332160" y="89369"/>
                </a:lnTo>
                <a:lnTo>
                  <a:pt x="7348801" y="100592"/>
                </a:lnTo>
                <a:lnTo>
                  <a:pt x="7369178" y="104708"/>
                </a:lnTo>
                <a:lnTo>
                  <a:pt x="7389560" y="100592"/>
                </a:lnTo>
                <a:lnTo>
                  <a:pt x="7406201" y="89369"/>
                </a:lnTo>
                <a:lnTo>
                  <a:pt x="7417419" y="72726"/>
                </a:lnTo>
                <a:lnTo>
                  <a:pt x="7421533" y="52354"/>
                </a:lnTo>
                <a:lnTo>
                  <a:pt x="7417419" y="31973"/>
                </a:lnTo>
                <a:lnTo>
                  <a:pt x="7406201" y="15331"/>
                </a:lnTo>
                <a:lnTo>
                  <a:pt x="7389560" y="4113"/>
                </a:lnTo>
                <a:lnTo>
                  <a:pt x="7369178" y="0"/>
                </a:lnTo>
                <a:close/>
              </a:path>
              <a:path w="16202025" h="104775">
                <a:moveTo>
                  <a:pt x="7578229" y="0"/>
                </a:moveTo>
                <a:lnTo>
                  <a:pt x="7557853" y="4113"/>
                </a:lnTo>
                <a:lnTo>
                  <a:pt x="7541211" y="15331"/>
                </a:lnTo>
                <a:lnTo>
                  <a:pt x="7529990" y="31973"/>
                </a:lnTo>
                <a:lnTo>
                  <a:pt x="7525875" y="52354"/>
                </a:lnTo>
                <a:lnTo>
                  <a:pt x="7529990" y="72726"/>
                </a:lnTo>
                <a:lnTo>
                  <a:pt x="7541211" y="89369"/>
                </a:lnTo>
                <a:lnTo>
                  <a:pt x="7557853" y="100592"/>
                </a:lnTo>
                <a:lnTo>
                  <a:pt x="7578229" y="104708"/>
                </a:lnTo>
                <a:lnTo>
                  <a:pt x="7598611" y="100592"/>
                </a:lnTo>
                <a:lnTo>
                  <a:pt x="7615252" y="89369"/>
                </a:lnTo>
                <a:lnTo>
                  <a:pt x="7626470" y="72726"/>
                </a:lnTo>
                <a:lnTo>
                  <a:pt x="7630584" y="52354"/>
                </a:lnTo>
                <a:lnTo>
                  <a:pt x="7626470" y="31973"/>
                </a:lnTo>
                <a:lnTo>
                  <a:pt x="7615252" y="15331"/>
                </a:lnTo>
                <a:lnTo>
                  <a:pt x="7598611" y="4113"/>
                </a:lnTo>
                <a:lnTo>
                  <a:pt x="7578229" y="0"/>
                </a:lnTo>
                <a:close/>
              </a:path>
              <a:path w="16202025" h="104775">
                <a:moveTo>
                  <a:pt x="7787291" y="0"/>
                </a:moveTo>
                <a:lnTo>
                  <a:pt x="7766910" y="4113"/>
                </a:lnTo>
                <a:lnTo>
                  <a:pt x="7750269" y="15331"/>
                </a:lnTo>
                <a:lnTo>
                  <a:pt x="7739050" y="31973"/>
                </a:lnTo>
                <a:lnTo>
                  <a:pt x="7734937" y="52354"/>
                </a:lnTo>
                <a:lnTo>
                  <a:pt x="7739050" y="72726"/>
                </a:lnTo>
                <a:lnTo>
                  <a:pt x="7750269" y="89369"/>
                </a:lnTo>
                <a:lnTo>
                  <a:pt x="7766910" y="100592"/>
                </a:lnTo>
                <a:lnTo>
                  <a:pt x="7787291" y="104708"/>
                </a:lnTo>
                <a:lnTo>
                  <a:pt x="7807668" y="100592"/>
                </a:lnTo>
                <a:lnTo>
                  <a:pt x="7824310" y="89369"/>
                </a:lnTo>
                <a:lnTo>
                  <a:pt x="7835531" y="72726"/>
                </a:lnTo>
                <a:lnTo>
                  <a:pt x="7839646" y="52354"/>
                </a:lnTo>
                <a:lnTo>
                  <a:pt x="7835531" y="31973"/>
                </a:lnTo>
                <a:lnTo>
                  <a:pt x="7824310" y="15331"/>
                </a:lnTo>
                <a:lnTo>
                  <a:pt x="7807668" y="4113"/>
                </a:lnTo>
                <a:lnTo>
                  <a:pt x="7787291" y="0"/>
                </a:lnTo>
                <a:close/>
              </a:path>
              <a:path w="16202025" h="104775">
                <a:moveTo>
                  <a:pt x="7996342" y="0"/>
                </a:moveTo>
                <a:lnTo>
                  <a:pt x="7975961" y="4113"/>
                </a:lnTo>
                <a:lnTo>
                  <a:pt x="7959320" y="15331"/>
                </a:lnTo>
                <a:lnTo>
                  <a:pt x="7948101" y="31973"/>
                </a:lnTo>
                <a:lnTo>
                  <a:pt x="7943988" y="52354"/>
                </a:lnTo>
                <a:lnTo>
                  <a:pt x="7948101" y="72726"/>
                </a:lnTo>
                <a:lnTo>
                  <a:pt x="7959320" y="89369"/>
                </a:lnTo>
                <a:lnTo>
                  <a:pt x="7975961" y="100592"/>
                </a:lnTo>
                <a:lnTo>
                  <a:pt x="7996342" y="104708"/>
                </a:lnTo>
                <a:lnTo>
                  <a:pt x="8016719" y="100592"/>
                </a:lnTo>
                <a:lnTo>
                  <a:pt x="8033361" y="89369"/>
                </a:lnTo>
                <a:lnTo>
                  <a:pt x="8044582" y="72726"/>
                </a:lnTo>
                <a:lnTo>
                  <a:pt x="8048697" y="52354"/>
                </a:lnTo>
                <a:lnTo>
                  <a:pt x="8044582" y="31973"/>
                </a:lnTo>
                <a:lnTo>
                  <a:pt x="8033361" y="15331"/>
                </a:lnTo>
                <a:lnTo>
                  <a:pt x="8016719" y="4113"/>
                </a:lnTo>
                <a:lnTo>
                  <a:pt x="7996342" y="0"/>
                </a:lnTo>
                <a:close/>
              </a:path>
              <a:path w="16202025" h="104775">
                <a:moveTo>
                  <a:pt x="8205394" y="0"/>
                </a:moveTo>
                <a:lnTo>
                  <a:pt x="8185012" y="4113"/>
                </a:lnTo>
                <a:lnTo>
                  <a:pt x="8168371" y="15331"/>
                </a:lnTo>
                <a:lnTo>
                  <a:pt x="8157153" y="31973"/>
                </a:lnTo>
                <a:lnTo>
                  <a:pt x="8153039" y="52354"/>
                </a:lnTo>
                <a:lnTo>
                  <a:pt x="8157153" y="72726"/>
                </a:lnTo>
                <a:lnTo>
                  <a:pt x="8168371" y="89369"/>
                </a:lnTo>
                <a:lnTo>
                  <a:pt x="8185012" y="100592"/>
                </a:lnTo>
                <a:lnTo>
                  <a:pt x="8205394" y="104708"/>
                </a:lnTo>
                <a:lnTo>
                  <a:pt x="8225770" y="100592"/>
                </a:lnTo>
                <a:lnTo>
                  <a:pt x="8242412" y="89369"/>
                </a:lnTo>
                <a:lnTo>
                  <a:pt x="8253633" y="72726"/>
                </a:lnTo>
                <a:lnTo>
                  <a:pt x="8257748" y="52354"/>
                </a:lnTo>
                <a:lnTo>
                  <a:pt x="8253633" y="31973"/>
                </a:lnTo>
                <a:lnTo>
                  <a:pt x="8242412" y="15331"/>
                </a:lnTo>
                <a:lnTo>
                  <a:pt x="8225770" y="4113"/>
                </a:lnTo>
                <a:lnTo>
                  <a:pt x="8205394" y="0"/>
                </a:lnTo>
                <a:close/>
              </a:path>
              <a:path w="16202025" h="104775">
                <a:moveTo>
                  <a:pt x="8414445" y="0"/>
                </a:moveTo>
                <a:lnTo>
                  <a:pt x="8394064" y="4113"/>
                </a:lnTo>
                <a:lnTo>
                  <a:pt x="8377422" y="15331"/>
                </a:lnTo>
                <a:lnTo>
                  <a:pt x="8366204" y="31973"/>
                </a:lnTo>
                <a:lnTo>
                  <a:pt x="8362090" y="52354"/>
                </a:lnTo>
                <a:lnTo>
                  <a:pt x="8366204" y="72726"/>
                </a:lnTo>
                <a:lnTo>
                  <a:pt x="8377422" y="89369"/>
                </a:lnTo>
                <a:lnTo>
                  <a:pt x="8394064" y="100592"/>
                </a:lnTo>
                <a:lnTo>
                  <a:pt x="8414445" y="104708"/>
                </a:lnTo>
                <a:lnTo>
                  <a:pt x="8434822" y="100592"/>
                </a:lnTo>
                <a:lnTo>
                  <a:pt x="8451463" y="89369"/>
                </a:lnTo>
                <a:lnTo>
                  <a:pt x="8462684" y="72726"/>
                </a:lnTo>
                <a:lnTo>
                  <a:pt x="8466799" y="52354"/>
                </a:lnTo>
                <a:lnTo>
                  <a:pt x="8462684" y="31973"/>
                </a:lnTo>
                <a:lnTo>
                  <a:pt x="8451463" y="15331"/>
                </a:lnTo>
                <a:lnTo>
                  <a:pt x="8434822" y="4113"/>
                </a:lnTo>
                <a:lnTo>
                  <a:pt x="8414445" y="0"/>
                </a:lnTo>
                <a:close/>
              </a:path>
              <a:path w="16202025" h="104775">
                <a:moveTo>
                  <a:pt x="8623496" y="0"/>
                </a:moveTo>
                <a:lnTo>
                  <a:pt x="8603115" y="4113"/>
                </a:lnTo>
                <a:lnTo>
                  <a:pt x="8586474" y="15331"/>
                </a:lnTo>
                <a:lnTo>
                  <a:pt x="8575255" y="31973"/>
                </a:lnTo>
                <a:lnTo>
                  <a:pt x="8571142" y="52354"/>
                </a:lnTo>
                <a:lnTo>
                  <a:pt x="8575255" y="72726"/>
                </a:lnTo>
                <a:lnTo>
                  <a:pt x="8586474" y="89369"/>
                </a:lnTo>
                <a:lnTo>
                  <a:pt x="8603115" y="100592"/>
                </a:lnTo>
                <a:lnTo>
                  <a:pt x="8623496" y="104708"/>
                </a:lnTo>
                <a:lnTo>
                  <a:pt x="8643873" y="100592"/>
                </a:lnTo>
                <a:lnTo>
                  <a:pt x="8660515" y="89369"/>
                </a:lnTo>
                <a:lnTo>
                  <a:pt x="8671736" y="72726"/>
                </a:lnTo>
                <a:lnTo>
                  <a:pt x="8675851" y="52354"/>
                </a:lnTo>
                <a:lnTo>
                  <a:pt x="8671736" y="31973"/>
                </a:lnTo>
                <a:lnTo>
                  <a:pt x="8660515" y="15331"/>
                </a:lnTo>
                <a:lnTo>
                  <a:pt x="8643873" y="4113"/>
                </a:lnTo>
                <a:lnTo>
                  <a:pt x="8623496" y="0"/>
                </a:lnTo>
                <a:close/>
              </a:path>
              <a:path w="16202025" h="104775">
                <a:moveTo>
                  <a:pt x="8832547" y="0"/>
                </a:moveTo>
                <a:lnTo>
                  <a:pt x="8812166" y="4113"/>
                </a:lnTo>
                <a:lnTo>
                  <a:pt x="8795525" y="15331"/>
                </a:lnTo>
                <a:lnTo>
                  <a:pt x="8784306" y="31973"/>
                </a:lnTo>
                <a:lnTo>
                  <a:pt x="8780193" y="52354"/>
                </a:lnTo>
                <a:lnTo>
                  <a:pt x="8784306" y="72726"/>
                </a:lnTo>
                <a:lnTo>
                  <a:pt x="8795525" y="89369"/>
                </a:lnTo>
                <a:lnTo>
                  <a:pt x="8812166" y="100592"/>
                </a:lnTo>
                <a:lnTo>
                  <a:pt x="8832547" y="104708"/>
                </a:lnTo>
                <a:lnTo>
                  <a:pt x="8852924" y="100592"/>
                </a:lnTo>
                <a:lnTo>
                  <a:pt x="8869566" y="89369"/>
                </a:lnTo>
                <a:lnTo>
                  <a:pt x="8880787" y="72726"/>
                </a:lnTo>
                <a:lnTo>
                  <a:pt x="8884902" y="52354"/>
                </a:lnTo>
                <a:lnTo>
                  <a:pt x="8880787" y="31973"/>
                </a:lnTo>
                <a:lnTo>
                  <a:pt x="8869566" y="15331"/>
                </a:lnTo>
                <a:lnTo>
                  <a:pt x="8852924" y="4113"/>
                </a:lnTo>
                <a:lnTo>
                  <a:pt x="8832547" y="0"/>
                </a:lnTo>
                <a:close/>
              </a:path>
              <a:path w="16202025" h="104775">
                <a:moveTo>
                  <a:pt x="9041599" y="0"/>
                </a:moveTo>
                <a:lnTo>
                  <a:pt x="9021222" y="4113"/>
                </a:lnTo>
                <a:lnTo>
                  <a:pt x="9004580" y="15331"/>
                </a:lnTo>
                <a:lnTo>
                  <a:pt x="8993359" y="31973"/>
                </a:lnTo>
                <a:lnTo>
                  <a:pt x="8989244" y="52354"/>
                </a:lnTo>
                <a:lnTo>
                  <a:pt x="8993359" y="72726"/>
                </a:lnTo>
                <a:lnTo>
                  <a:pt x="9004580" y="89369"/>
                </a:lnTo>
                <a:lnTo>
                  <a:pt x="9021222" y="100592"/>
                </a:lnTo>
                <a:lnTo>
                  <a:pt x="9041599" y="104708"/>
                </a:lnTo>
                <a:lnTo>
                  <a:pt x="9061975" y="100592"/>
                </a:lnTo>
                <a:lnTo>
                  <a:pt x="9078617" y="89369"/>
                </a:lnTo>
                <a:lnTo>
                  <a:pt x="9089838" y="72726"/>
                </a:lnTo>
                <a:lnTo>
                  <a:pt x="9093953" y="52354"/>
                </a:lnTo>
                <a:lnTo>
                  <a:pt x="9089838" y="31973"/>
                </a:lnTo>
                <a:lnTo>
                  <a:pt x="9078617" y="15331"/>
                </a:lnTo>
                <a:lnTo>
                  <a:pt x="9061975" y="4113"/>
                </a:lnTo>
                <a:lnTo>
                  <a:pt x="9041599" y="0"/>
                </a:lnTo>
                <a:close/>
              </a:path>
              <a:path w="16202025" h="104775">
                <a:moveTo>
                  <a:pt x="9250650" y="0"/>
                </a:moveTo>
                <a:lnTo>
                  <a:pt x="9230273" y="4113"/>
                </a:lnTo>
                <a:lnTo>
                  <a:pt x="9213631" y="15331"/>
                </a:lnTo>
                <a:lnTo>
                  <a:pt x="9202410" y="31973"/>
                </a:lnTo>
                <a:lnTo>
                  <a:pt x="9198295" y="52354"/>
                </a:lnTo>
                <a:lnTo>
                  <a:pt x="9202410" y="72726"/>
                </a:lnTo>
                <a:lnTo>
                  <a:pt x="9213631" y="89369"/>
                </a:lnTo>
                <a:lnTo>
                  <a:pt x="9230273" y="100592"/>
                </a:lnTo>
                <a:lnTo>
                  <a:pt x="9250650" y="104708"/>
                </a:lnTo>
                <a:lnTo>
                  <a:pt x="9271027" y="100592"/>
                </a:lnTo>
                <a:lnTo>
                  <a:pt x="9287668" y="89369"/>
                </a:lnTo>
                <a:lnTo>
                  <a:pt x="9298889" y="72726"/>
                </a:lnTo>
                <a:lnTo>
                  <a:pt x="9303004" y="52354"/>
                </a:lnTo>
                <a:lnTo>
                  <a:pt x="9298889" y="31973"/>
                </a:lnTo>
                <a:lnTo>
                  <a:pt x="9287668" y="15331"/>
                </a:lnTo>
                <a:lnTo>
                  <a:pt x="9271027" y="4113"/>
                </a:lnTo>
                <a:lnTo>
                  <a:pt x="9250650" y="0"/>
                </a:lnTo>
                <a:close/>
              </a:path>
              <a:path w="16202025" h="104775">
                <a:moveTo>
                  <a:pt x="9459701" y="0"/>
                </a:moveTo>
                <a:lnTo>
                  <a:pt x="9439324" y="4113"/>
                </a:lnTo>
                <a:lnTo>
                  <a:pt x="9422682" y="15331"/>
                </a:lnTo>
                <a:lnTo>
                  <a:pt x="9411461" y="31973"/>
                </a:lnTo>
                <a:lnTo>
                  <a:pt x="9407347" y="52354"/>
                </a:lnTo>
                <a:lnTo>
                  <a:pt x="9411461" y="72726"/>
                </a:lnTo>
                <a:lnTo>
                  <a:pt x="9422682" y="89369"/>
                </a:lnTo>
                <a:lnTo>
                  <a:pt x="9439324" y="100592"/>
                </a:lnTo>
                <a:lnTo>
                  <a:pt x="9459701" y="104708"/>
                </a:lnTo>
                <a:lnTo>
                  <a:pt x="9480082" y="100592"/>
                </a:lnTo>
                <a:lnTo>
                  <a:pt x="9496723" y="89369"/>
                </a:lnTo>
                <a:lnTo>
                  <a:pt x="9507942" y="72726"/>
                </a:lnTo>
                <a:lnTo>
                  <a:pt x="9512055" y="52354"/>
                </a:lnTo>
                <a:lnTo>
                  <a:pt x="9507942" y="31973"/>
                </a:lnTo>
                <a:lnTo>
                  <a:pt x="9496723" y="15331"/>
                </a:lnTo>
                <a:lnTo>
                  <a:pt x="9480082" y="4113"/>
                </a:lnTo>
                <a:lnTo>
                  <a:pt x="9459701" y="0"/>
                </a:lnTo>
                <a:close/>
              </a:path>
              <a:path w="16202025" h="104775">
                <a:moveTo>
                  <a:pt x="9668752" y="0"/>
                </a:moveTo>
                <a:lnTo>
                  <a:pt x="9648375" y="4113"/>
                </a:lnTo>
                <a:lnTo>
                  <a:pt x="9631734" y="15331"/>
                </a:lnTo>
                <a:lnTo>
                  <a:pt x="9620513" y="31973"/>
                </a:lnTo>
                <a:lnTo>
                  <a:pt x="9616398" y="52354"/>
                </a:lnTo>
                <a:lnTo>
                  <a:pt x="9620513" y="72726"/>
                </a:lnTo>
                <a:lnTo>
                  <a:pt x="9631734" y="89369"/>
                </a:lnTo>
                <a:lnTo>
                  <a:pt x="9648375" y="100592"/>
                </a:lnTo>
                <a:lnTo>
                  <a:pt x="9668752" y="104708"/>
                </a:lnTo>
                <a:lnTo>
                  <a:pt x="9689133" y="100592"/>
                </a:lnTo>
                <a:lnTo>
                  <a:pt x="9705775" y="89369"/>
                </a:lnTo>
                <a:lnTo>
                  <a:pt x="9716993" y="72726"/>
                </a:lnTo>
                <a:lnTo>
                  <a:pt x="9721107" y="52354"/>
                </a:lnTo>
                <a:lnTo>
                  <a:pt x="9716993" y="31973"/>
                </a:lnTo>
                <a:lnTo>
                  <a:pt x="9705775" y="15331"/>
                </a:lnTo>
                <a:lnTo>
                  <a:pt x="9689133" y="4113"/>
                </a:lnTo>
                <a:lnTo>
                  <a:pt x="9668752" y="0"/>
                </a:lnTo>
                <a:close/>
              </a:path>
              <a:path w="16202025" h="104775">
                <a:moveTo>
                  <a:pt x="9877803" y="0"/>
                </a:moveTo>
                <a:lnTo>
                  <a:pt x="9857427" y="4113"/>
                </a:lnTo>
                <a:lnTo>
                  <a:pt x="9840785" y="15331"/>
                </a:lnTo>
                <a:lnTo>
                  <a:pt x="9829564" y="31973"/>
                </a:lnTo>
                <a:lnTo>
                  <a:pt x="9825449" y="52354"/>
                </a:lnTo>
                <a:lnTo>
                  <a:pt x="9829564" y="72726"/>
                </a:lnTo>
                <a:lnTo>
                  <a:pt x="9840785" y="89369"/>
                </a:lnTo>
                <a:lnTo>
                  <a:pt x="9857427" y="100592"/>
                </a:lnTo>
                <a:lnTo>
                  <a:pt x="9877803" y="104708"/>
                </a:lnTo>
                <a:lnTo>
                  <a:pt x="9898185" y="100592"/>
                </a:lnTo>
                <a:lnTo>
                  <a:pt x="9914826" y="89369"/>
                </a:lnTo>
                <a:lnTo>
                  <a:pt x="9926044" y="72726"/>
                </a:lnTo>
                <a:lnTo>
                  <a:pt x="9930158" y="52354"/>
                </a:lnTo>
                <a:lnTo>
                  <a:pt x="9926044" y="31973"/>
                </a:lnTo>
                <a:lnTo>
                  <a:pt x="9914826" y="15331"/>
                </a:lnTo>
                <a:lnTo>
                  <a:pt x="9898185" y="4113"/>
                </a:lnTo>
                <a:lnTo>
                  <a:pt x="9877803" y="0"/>
                </a:lnTo>
                <a:close/>
              </a:path>
              <a:path w="16202025" h="104775">
                <a:moveTo>
                  <a:pt x="10086865" y="0"/>
                </a:moveTo>
                <a:lnTo>
                  <a:pt x="10066484" y="4113"/>
                </a:lnTo>
                <a:lnTo>
                  <a:pt x="10049843" y="15331"/>
                </a:lnTo>
                <a:lnTo>
                  <a:pt x="10038624" y="31973"/>
                </a:lnTo>
                <a:lnTo>
                  <a:pt x="10034511" y="52354"/>
                </a:lnTo>
                <a:lnTo>
                  <a:pt x="10038624" y="72726"/>
                </a:lnTo>
                <a:lnTo>
                  <a:pt x="10049843" y="89369"/>
                </a:lnTo>
                <a:lnTo>
                  <a:pt x="10066484" y="100592"/>
                </a:lnTo>
                <a:lnTo>
                  <a:pt x="10086865" y="104708"/>
                </a:lnTo>
                <a:lnTo>
                  <a:pt x="10107242" y="100592"/>
                </a:lnTo>
                <a:lnTo>
                  <a:pt x="10123884" y="89369"/>
                </a:lnTo>
                <a:lnTo>
                  <a:pt x="10135105" y="72726"/>
                </a:lnTo>
                <a:lnTo>
                  <a:pt x="10139220" y="52354"/>
                </a:lnTo>
                <a:lnTo>
                  <a:pt x="10135105" y="31973"/>
                </a:lnTo>
                <a:lnTo>
                  <a:pt x="10123884" y="15331"/>
                </a:lnTo>
                <a:lnTo>
                  <a:pt x="10107242" y="4113"/>
                </a:lnTo>
                <a:lnTo>
                  <a:pt x="10086865" y="0"/>
                </a:lnTo>
                <a:close/>
              </a:path>
              <a:path w="16202025" h="104775">
                <a:moveTo>
                  <a:pt x="10295916" y="0"/>
                </a:moveTo>
                <a:lnTo>
                  <a:pt x="10275535" y="4113"/>
                </a:lnTo>
                <a:lnTo>
                  <a:pt x="10258894" y="15331"/>
                </a:lnTo>
                <a:lnTo>
                  <a:pt x="10247675" y="31973"/>
                </a:lnTo>
                <a:lnTo>
                  <a:pt x="10243562" y="52354"/>
                </a:lnTo>
                <a:lnTo>
                  <a:pt x="10247675" y="72726"/>
                </a:lnTo>
                <a:lnTo>
                  <a:pt x="10258894" y="89369"/>
                </a:lnTo>
                <a:lnTo>
                  <a:pt x="10275535" y="100592"/>
                </a:lnTo>
                <a:lnTo>
                  <a:pt x="10295916" y="104708"/>
                </a:lnTo>
                <a:lnTo>
                  <a:pt x="10316293" y="100592"/>
                </a:lnTo>
                <a:lnTo>
                  <a:pt x="10332935" y="89369"/>
                </a:lnTo>
                <a:lnTo>
                  <a:pt x="10344156" y="72726"/>
                </a:lnTo>
                <a:lnTo>
                  <a:pt x="10348271" y="52354"/>
                </a:lnTo>
                <a:lnTo>
                  <a:pt x="10344156" y="31973"/>
                </a:lnTo>
                <a:lnTo>
                  <a:pt x="10332935" y="15331"/>
                </a:lnTo>
                <a:lnTo>
                  <a:pt x="10316293" y="4113"/>
                </a:lnTo>
                <a:lnTo>
                  <a:pt x="10295916" y="0"/>
                </a:lnTo>
                <a:close/>
              </a:path>
              <a:path w="16202025" h="104775">
                <a:moveTo>
                  <a:pt x="10504968" y="0"/>
                </a:moveTo>
                <a:lnTo>
                  <a:pt x="10484586" y="4113"/>
                </a:lnTo>
                <a:lnTo>
                  <a:pt x="10467945" y="15331"/>
                </a:lnTo>
                <a:lnTo>
                  <a:pt x="10456727" y="31973"/>
                </a:lnTo>
                <a:lnTo>
                  <a:pt x="10452613" y="52354"/>
                </a:lnTo>
                <a:lnTo>
                  <a:pt x="10456727" y="72726"/>
                </a:lnTo>
                <a:lnTo>
                  <a:pt x="10467945" y="89369"/>
                </a:lnTo>
                <a:lnTo>
                  <a:pt x="10484586" y="100592"/>
                </a:lnTo>
                <a:lnTo>
                  <a:pt x="10504968" y="104708"/>
                </a:lnTo>
                <a:lnTo>
                  <a:pt x="10525370" y="100592"/>
                </a:lnTo>
                <a:lnTo>
                  <a:pt x="10542028" y="89369"/>
                </a:lnTo>
                <a:lnTo>
                  <a:pt x="10553257" y="72726"/>
                </a:lnTo>
                <a:lnTo>
                  <a:pt x="10557374" y="52354"/>
                </a:lnTo>
                <a:lnTo>
                  <a:pt x="10553257" y="31973"/>
                </a:lnTo>
                <a:lnTo>
                  <a:pt x="10542028" y="15331"/>
                </a:lnTo>
                <a:lnTo>
                  <a:pt x="10525370" y="4113"/>
                </a:lnTo>
                <a:lnTo>
                  <a:pt x="10504968" y="0"/>
                </a:lnTo>
                <a:close/>
              </a:path>
              <a:path w="16202025" h="104775">
                <a:moveTo>
                  <a:pt x="10714019" y="0"/>
                </a:moveTo>
                <a:lnTo>
                  <a:pt x="10693646" y="4113"/>
                </a:lnTo>
                <a:lnTo>
                  <a:pt x="10677004" y="15331"/>
                </a:lnTo>
                <a:lnTo>
                  <a:pt x="10665781" y="31973"/>
                </a:lnTo>
                <a:lnTo>
                  <a:pt x="10661664" y="52354"/>
                </a:lnTo>
                <a:lnTo>
                  <a:pt x="10665781" y="72726"/>
                </a:lnTo>
                <a:lnTo>
                  <a:pt x="10677004" y="89369"/>
                </a:lnTo>
                <a:lnTo>
                  <a:pt x="10693646" y="100592"/>
                </a:lnTo>
                <a:lnTo>
                  <a:pt x="10714019" y="104708"/>
                </a:lnTo>
                <a:lnTo>
                  <a:pt x="10734391" y="100592"/>
                </a:lnTo>
                <a:lnTo>
                  <a:pt x="10751033" y="89369"/>
                </a:lnTo>
                <a:lnTo>
                  <a:pt x="10762257" y="72726"/>
                </a:lnTo>
                <a:lnTo>
                  <a:pt x="10766373" y="52354"/>
                </a:lnTo>
                <a:lnTo>
                  <a:pt x="10762257" y="31973"/>
                </a:lnTo>
                <a:lnTo>
                  <a:pt x="10751033" y="15331"/>
                </a:lnTo>
                <a:lnTo>
                  <a:pt x="10734391" y="4113"/>
                </a:lnTo>
                <a:lnTo>
                  <a:pt x="10714019" y="0"/>
                </a:lnTo>
                <a:close/>
              </a:path>
              <a:path w="16202025" h="104775">
                <a:moveTo>
                  <a:pt x="10923018" y="0"/>
                </a:moveTo>
                <a:lnTo>
                  <a:pt x="10902662" y="4113"/>
                </a:lnTo>
                <a:lnTo>
                  <a:pt x="10886055" y="15331"/>
                </a:lnTo>
                <a:lnTo>
                  <a:pt x="10874868" y="31973"/>
                </a:lnTo>
                <a:lnTo>
                  <a:pt x="10870768" y="52354"/>
                </a:lnTo>
                <a:lnTo>
                  <a:pt x="10874868" y="72726"/>
                </a:lnTo>
                <a:lnTo>
                  <a:pt x="10886055" y="89369"/>
                </a:lnTo>
                <a:lnTo>
                  <a:pt x="10902662" y="100592"/>
                </a:lnTo>
                <a:lnTo>
                  <a:pt x="10923018" y="104708"/>
                </a:lnTo>
                <a:lnTo>
                  <a:pt x="10943451" y="100592"/>
                </a:lnTo>
                <a:lnTo>
                  <a:pt x="10960124" y="89369"/>
                </a:lnTo>
                <a:lnTo>
                  <a:pt x="10971359" y="72726"/>
                </a:lnTo>
                <a:lnTo>
                  <a:pt x="10975477" y="52354"/>
                </a:lnTo>
                <a:lnTo>
                  <a:pt x="10971359" y="31973"/>
                </a:lnTo>
                <a:lnTo>
                  <a:pt x="10960124" y="15331"/>
                </a:lnTo>
                <a:lnTo>
                  <a:pt x="10943451" y="4113"/>
                </a:lnTo>
                <a:lnTo>
                  <a:pt x="10923018" y="0"/>
                </a:lnTo>
                <a:close/>
              </a:path>
              <a:path w="16202025" h="104775">
                <a:moveTo>
                  <a:pt x="11132121" y="0"/>
                </a:moveTo>
                <a:lnTo>
                  <a:pt x="11111749" y="4113"/>
                </a:lnTo>
                <a:lnTo>
                  <a:pt x="11095107" y="15331"/>
                </a:lnTo>
                <a:lnTo>
                  <a:pt x="11083883" y="31973"/>
                </a:lnTo>
                <a:lnTo>
                  <a:pt x="11079767" y="52354"/>
                </a:lnTo>
                <a:lnTo>
                  <a:pt x="11083883" y="72726"/>
                </a:lnTo>
                <a:lnTo>
                  <a:pt x="11095107" y="89369"/>
                </a:lnTo>
                <a:lnTo>
                  <a:pt x="11111749" y="100592"/>
                </a:lnTo>
                <a:lnTo>
                  <a:pt x="11132121" y="104708"/>
                </a:lnTo>
                <a:lnTo>
                  <a:pt x="11152494" y="100592"/>
                </a:lnTo>
                <a:lnTo>
                  <a:pt x="11169136" y="89369"/>
                </a:lnTo>
                <a:lnTo>
                  <a:pt x="11180359" y="72726"/>
                </a:lnTo>
                <a:lnTo>
                  <a:pt x="11184476" y="52354"/>
                </a:lnTo>
                <a:lnTo>
                  <a:pt x="11180359" y="31973"/>
                </a:lnTo>
                <a:lnTo>
                  <a:pt x="11169136" y="15331"/>
                </a:lnTo>
                <a:lnTo>
                  <a:pt x="11152494" y="4113"/>
                </a:lnTo>
                <a:lnTo>
                  <a:pt x="11132121" y="0"/>
                </a:lnTo>
                <a:close/>
              </a:path>
              <a:path w="16202025" h="104775">
                <a:moveTo>
                  <a:pt x="11341120" y="0"/>
                </a:moveTo>
                <a:lnTo>
                  <a:pt x="11320764" y="4113"/>
                </a:lnTo>
                <a:lnTo>
                  <a:pt x="11304158" y="15331"/>
                </a:lnTo>
                <a:lnTo>
                  <a:pt x="11292970" y="31973"/>
                </a:lnTo>
                <a:lnTo>
                  <a:pt x="11288870" y="52354"/>
                </a:lnTo>
                <a:lnTo>
                  <a:pt x="11292970" y="72726"/>
                </a:lnTo>
                <a:lnTo>
                  <a:pt x="11304158" y="89369"/>
                </a:lnTo>
                <a:lnTo>
                  <a:pt x="11320764" y="100592"/>
                </a:lnTo>
                <a:lnTo>
                  <a:pt x="11341120" y="104708"/>
                </a:lnTo>
                <a:lnTo>
                  <a:pt x="11361553" y="100592"/>
                </a:lnTo>
                <a:lnTo>
                  <a:pt x="11378226" y="89369"/>
                </a:lnTo>
                <a:lnTo>
                  <a:pt x="11389461" y="72726"/>
                </a:lnTo>
                <a:lnTo>
                  <a:pt x="11393579" y="52354"/>
                </a:lnTo>
                <a:lnTo>
                  <a:pt x="11389461" y="31973"/>
                </a:lnTo>
                <a:lnTo>
                  <a:pt x="11378226" y="15331"/>
                </a:lnTo>
                <a:lnTo>
                  <a:pt x="11361553" y="4113"/>
                </a:lnTo>
                <a:lnTo>
                  <a:pt x="11341120" y="0"/>
                </a:lnTo>
                <a:close/>
              </a:path>
              <a:path w="16202025" h="104775">
                <a:moveTo>
                  <a:pt x="11550224" y="0"/>
                </a:moveTo>
                <a:lnTo>
                  <a:pt x="11529851" y="4113"/>
                </a:lnTo>
                <a:lnTo>
                  <a:pt x="11513209" y="15331"/>
                </a:lnTo>
                <a:lnTo>
                  <a:pt x="11501986" y="31973"/>
                </a:lnTo>
                <a:lnTo>
                  <a:pt x="11497869" y="52354"/>
                </a:lnTo>
                <a:lnTo>
                  <a:pt x="11501986" y="72726"/>
                </a:lnTo>
                <a:lnTo>
                  <a:pt x="11513209" y="89369"/>
                </a:lnTo>
                <a:lnTo>
                  <a:pt x="11529851" y="100592"/>
                </a:lnTo>
                <a:lnTo>
                  <a:pt x="11550224" y="104708"/>
                </a:lnTo>
                <a:lnTo>
                  <a:pt x="11570596" y="100592"/>
                </a:lnTo>
                <a:lnTo>
                  <a:pt x="11587238" y="89369"/>
                </a:lnTo>
                <a:lnTo>
                  <a:pt x="11598462" y="72726"/>
                </a:lnTo>
                <a:lnTo>
                  <a:pt x="11602578" y="52354"/>
                </a:lnTo>
                <a:lnTo>
                  <a:pt x="11598462" y="31973"/>
                </a:lnTo>
                <a:lnTo>
                  <a:pt x="11587238" y="15331"/>
                </a:lnTo>
                <a:lnTo>
                  <a:pt x="11570596" y="4113"/>
                </a:lnTo>
                <a:lnTo>
                  <a:pt x="11550224" y="0"/>
                </a:lnTo>
                <a:close/>
              </a:path>
              <a:path w="16202025" h="104775">
                <a:moveTo>
                  <a:pt x="11759327" y="0"/>
                </a:moveTo>
                <a:lnTo>
                  <a:pt x="11738911" y="4113"/>
                </a:lnTo>
                <a:lnTo>
                  <a:pt x="11722273" y="15331"/>
                </a:lnTo>
                <a:lnTo>
                  <a:pt x="11711075" y="31973"/>
                </a:lnTo>
                <a:lnTo>
                  <a:pt x="11706973" y="52354"/>
                </a:lnTo>
                <a:lnTo>
                  <a:pt x="11711075" y="72726"/>
                </a:lnTo>
                <a:lnTo>
                  <a:pt x="11722273" y="89369"/>
                </a:lnTo>
                <a:lnTo>
                  <a:pt x="11738911" y="100592"/>
                </a:lnTo>
                <a:lnTo>
                  <a:pt x="11759327" y="104708"/>
                </a:lnTo>
                <a:lnTo>
                  <a:pt x="11779700" y="100592"/>
                </a:lnTo>
                <a:lnTo>
                  <a:pt x="11796342" y="89369"/>
                </a:lnTo>
                <a:lnTo>
                  <a:pt x="11807565" y="72726"/>
                </a:lnTo>
                <a:lnTo>
                  <a:pt x="11811682" y="52354"/>
                </a:lnTo>
                <a:lnTo>
                  <a:pt x="11807565" y="31973"/>
                </a:lnTo>
                <a:lnTo>
                  <a:pt x="11796342" y="15331"/>
                </a:lnTo>
                <a:lnTo>
                  <a:pt x="11779700" y="4113"/>
                </a:lnTo>
                <a:lnTo>
                  <a:pt x="11759327" y="0"/>
                </a:lnTo>
                <a:close/>
              </a:path>
              <a:path w="16202025" h="104775">
                <a:moveTo>
                  <a:pt x="11968326" y="0"/>
                </a:moveTo>
                <a:lnTo>
                  <a:pt x="11947954" y="4113"/>
                </a:lnTo>
                <a:lnTo>
                  <a:pt x="11931312" y="15331"/>
                </a:lnTo>
                <a:lnTo>
                  <a:pt x="11920088" y="31973"/>
                </a:lnTo>
                <a:lnTo>
                  <a:pt x="11915972" y="52354"/>
                </a:lnTo>
                <a:lnTo>
                  <a:pt x="11920088" y="72726"/>
                </a:lnTo>
                <a:lnTo>
                  <a:pt x="11931312" y="89369"/>
                </a:lnTo>
                <a:lnTo>
                  <a:pt x="11947954" y="100592"/>
                </a:lnTo>
                <a:lnTo>
                  <a:pt x="11968326" y="104708"/>
                </a:lnTo>
                <a:lnTo>
                  <a:pt x="11988699" y="100592"/>
                </a:lnTo>
                <a:lnTo>
                  <a:pt x="12005341" y="89369"/>
                </a:lnTo>
                <a:lnTo>
                  <a:pt x="12016564" y="72726"/>
                </a:lnTo>
                <a:lnTo>
                  <a:pt x="12020681" y="52354"/>
                </a:lnTo>
                <a:lnTo>
                  <a:pt x="12016564" y="31973"/>
                </a:lnTo>
                <a:lnTo>
                  <a:pt x="12005341" y="15331"/>
                </a:lnTo>
                <a:lnTo>
                  <a:pt x="11988699" y="4113"/>
                </a:lnTo>
                <a:lnTo>
                  <a:pt x="11968326" y="0"/>
                </a:lnTo>
                <a:close/>
              </a:path>
              <a:path w="16202025" h="104775">
                <a:moveTo>
                  <a:pt x="12177430" y="0"/>
                </a:moveTo>
                <a:lnTo>
                  <a:pt x="12157013" y="4113"/>
                </a:lnTo>
                <a:lnTo>
                  <a:pt x="12140376" y="15331"/>
                </a:lnTo>
                <a:lnTo>
                  <a:pt x="12129177" y="31973"/>
                </a:lnTo>
                <a:lnTo>
                  <a:pt x="12125075" y="52354"/>
                </a:lnTo>
                <a:lnTo>
                  <a:pt x="12129177" y="72726"/>
                </a:lnTo>
                <a:lnTo>
                  <a:pt x="12140376" y="89369"/>
                </a:lnTo>
                <a:lnTo>
                  <a:pt x="12157013" y="100592"/>
                </a:lnTo>
                <a:lnTo>
                  <a:pt x="12177430" y="104708"/>
                </a:lnTo>
                <a:lnTo>
                  <a:pt x="12197802" y="100592"/>
                </a:lnTo>
                <a:lnTo>
                  <a:pt x="12214444" y="89369"/>
                </a:lnTo>
                <a:lnTo>
                  <a:pt x="12225668" y="72726"/>
                </a:lnTo>
                <a:lnTo>
                  <a:pt x="12229784" y="52354"/>
                </a:lnTo>
                <a:lnTo>
                  <a:pt x="12225668" y="31973"/>
                </a:lnTo>
                <a:lnTo>
                  <a:pt x="12214444" y="15331"/>
                </a:lnTo>
                <a:lnTo>
                  <a:pt x="12197802" y="4113"/>
                </a:lnTo>
                <a:lnTo>
                  <a:pt x="12177430" y="0"/>
                </a:lnTo>
                <a:close/>
              </a:path>
              <a:path w="16202025" h="104775">
                <a:moveTo>
                  <a:pt x="12386429" y="0"/>
                </a:moveTo>
                <a:lnTo>
                  <a:pt x="12366056" y="4113"/>
                </a:lnTo>
                <a:lnTo>
                  <a:pt x="12349414" y="15331"/>
                </a:lnTo>
                <a:lnTo>
                  <a:pt x="12338191" y="31973"/>
                </a:lnTo>
                <a:lnTo>
                  <a:pt x="12334074" y="52354"/>
                </a:lnTo>
                <a:lnTo>
                  <a:pt x="12338191" y="72726"/>
                </a:lnTo>
                <a:lnTo>
                  <a:pt x="12349414" y="89369"/>
                </a:lnTo>
                <a:lnTo>
                  <a:pt x="12366056" y="100592"/>
                </a:lnTo>
                <a:lnTo>
                  <a:pt x="12386429" y="104708"/>
                </a:lnTo>
                <a:lnTo>
                  <a:pt x="12406801" y="100592"/>
                </a:lnTo>
                <a:lnTo>
                  <a:pt x="12423443" y="89369"/>
                </a:lnTo>
                <a:lnTo>
                  <a:pt x="12434667" y="72726"/>
                </a:lnTo>
                <a:lnTo>
                  <a:pt x="12438783" y="52354"/>
                </a:lnTo>
                <a:lnTo>
                  <a:pt x="12434667" y="31973"/>
                </a:lnTo>
                <a:lnTo>
                  <a:pt x="12423443" y="15331"/>
                </a:lnTo>
                <a:lnTo>
                  <a:pt x="12406801" y="4113"/>
                </a:lnTo>
                <a:lnTo>
                  <a:pt x="12386429" y="0"/>
                </a:lnTo>
                <a:close/>
              </a:path>
              <a:path w="16202025" h="104775">
                <a:moveTo>
                  <a:pt x="12595532" y="0"/>
                </a:moveTo>
                <a:lnTo>
                  <a:pt x="12575116" y="4113"/>
                </a:lnTo>
                <a:lnTo>
                  <a:pt x="12558478" y="15331"/>
                </a:lnTo>
                <a:lnTo>
                  <a:pt x="12547279" y="31973"/>
                </a:lnTo>
                <a:lnTo>
                  <a:pt x="12543178" y="52354"/>
                </a:lnTo>
                <a:lnTo>
                  <a:pt x="12547279" y="72726"/>
                </a:lnTo>
                <a:lnTo>
                  <a:pt x="12558478" y="89369"/>
                </a:lnTo>
                <a:lnTo>
                  <a:pt x="12575116" y="100592"/>
                </a:lnTo>
                <a:lnTo>
                  <a:pt x="12595532" y="104708"/>
                </a:lnTo>
                <a:lnTo>
                  <a:pt x="12615905" y="100592"/>
                </a:lnTo>
                <a:lnTo>
                  <a:pt x="12632547" y="89369"/>
                </a:lnTo>
                <a:lnTo>
                  <a:pt x="12643770" y="72726"/>
                </a:lnTo>
                <a:lnTo>
                  <a:pt x="12647887" y="52354"/>
                </a:lnTo>
                <a:lnTo>
                  <a:pt x="12643770" y="31973"/>
                </a:lnTo>
                <a:lnTo>
                  <a:pt x="12632547" y="15331"/>
                </a:lnTo>
                <a:lnTo>
                  <a:pt x="12615905" y="4113"/>
                </a:lnTo>
                <a:lnTo>
                  <a:pt x="12595532" y="0"/>
                </a:lnTo>
                <a:close/>
              </a:path>
              <a:path w="16202025" h="104775">
                <a:moveTo>
                  <a:pt x="12804531" y="0"/>
                </a:moveTo>
                <a:lnTo>
                  <a:pt x="12784159" y="4113"/>
                </a:lnTo>
                <a:lnTo>
                  <a:pt x="12767517" y="15331"/>
                </a:lnTo>
                <a:lnTo>
                  <a:pt x="12756293" y="31973"/>
                </a:lnTo>
                <a:lnTo>
                  <a:pt x="12752177" y="52354"/>
                </a:lnTo>
                <a:lnTo>
                  <a:pt x="12756293" y="72726"/>
                </a:lnTo>
                <a:lnTo>
                  <a:pt x="12767517" y="89369"/>
                </a:lnTo>
                <a:lnTo>
                  <a:pt x="12784159" y="100592"/>
                </a:lnTo>
                <a:lnTo>
                  <a:pt x="12804531" y="104708"/>
                </a:lnTo>
                <a:lnTo>
                  <a:pt x="12824904" y="100592"/>
                </a:lnTo>
                <a:lnTo>
                  <a:pt x="12841546" y="89369"/>
                </a:lnTo>
                <a:lnTo>
                  <a:pt x="12852769" y="72726"/>
                </a:lnTo>
                <a:lnTo>
                  <a:pt x="12856886" y="52354"/>
                </a:lnTo>
                <a:lnTo>
                  <a:pt x="12852769" y="31973"/>
                </a:lnTo>
                <a:lnTo>
                  <a:pt x="12841546" y="15331"/>
                </a:lnTo>
                <a:lnTo>
                  <a:pt x="12824904" y="4113"/>
                </a:lnTo>
                <a:lnTo>
                  <a:pt x="12804531" y="0"/>
                </a:lnTo>
                <a:close/>
              </a:path>
              <a:path w="16202025" h="104775">
                <a:moveTo>
                  <a:pt x="13013635" y="0"/>
                </a:moveTo>
                <a:lnTo>
                  <a:pt x="12993218" y="4113"/>
                </a:lnTo>
                <a:lnTo>
                  <a:pt x="12976581" y="15331"/>
                </a:lnTo>
                <a:lnTo>
                  <a:pt x="12965382" y="31973"/>
                </a:lnTo>
                <a:lnTo>
                  <a:pt x="12961280" y="52354"/>
                </a:lnTo>
                <a:lnTo>
                  <a:pt x="12965382" y="72726"/>
                </a:lnTo>
                <a:lnTo>
                  <a:pt x="12976581" y="89369"/>
                </a:lnTo>
                <a:lnTo>
                  <a:pt x="12993218" y="100592"/>
                </a:lnTo>
                <a:lnTo>
                  <a:pt x="13013635" y="104708"/>
                </a:lnTo>
                <a:lnTo>
                  <a:pt x="13034007" y="100592"/>
                </a:lnTo>
                <a:lnTo>
                  <a:pt x="13050649" y="89369"/>
                </a:lnTo>
                <a:lnTo>
                  <a:pt x="13061873" y="72726"/>
                </a:lnTo>
                <a:lnTo>
                  <a:pt x="13065989" y="52354"/>
                </a:lnTo>
                <a:lnTo>
                  <a:pt x="13061873" y="31973"/>
                </a:lnTo>
                <a:lnTo>
                  <a:pt x="13050649" y="15331"/>
                </a:lnTo>
                <a:lnTo>
                  <a:pt x="13034007" y="4113"/>
                </a:lnTo>
                <a:lnTo>
                  <a:pt x="13013635" y="0"/>
                </a:lnTo>
                <a:close/>
              </a:path>
              <a:path w="16202025" h="104775">
                <a:moveTo>
                  <a:pt x="13222634" y="0"/>
                </a:moveTo>
                <a:lnTo>
                  <a:pt x="13202261" y="4113"/>
                </a:lnTo>
                <a:lnTo>
                  <a:pt x="13185619" y="15331"/>
                </a:lnTo>
                <a:lnTo>
                  <a:pt x="13174395" y="31973"/>
                </a:lnTo>
                <a:lnTo>
                  <a:pt x="13170279" y="52354"/>
                </a:lnTo>
                <a:lnTo>
                  <a:pt x="13174395" y="72726"/>
                </a:lnTo>
                <a:lnTo>
                  <a:pt x="13185619" y="89369"/>
                </a:lnTo>
                <a:lnTo>
                  <a:pt x="13202261" y="100592"/>
                </a:lnTo>
                <a:lnTo>
                  <a:pt x="13222634" y="104708"/>
                </a:lnTo>
                <a:lnTo>
                  <a:pt x="13243006" y="100592"/>
                </a:lnTo>
                <a:lnTo>
                  <a:pt x="13259648" y="89369"/>
                </a:lnTo>
                <a:lnTo>
                  <a:pt x="13270872" y="72726"/>
                </a:lnTo>
                <a:lnTo>
                  <a:pt x="13274988" y="52354"/>
                </a:lnTo>
                <a:lnTo>
                  <a:pt x="13270872" y="31973"/>
                </a:lnTo>
                <a:lnTo>
                  <a:pt x="13259648" y="15331"/>
                </a:lnTo>
                <a:lnTo>
                  <a:pt x="13243006" y="4113"/>
                </a:lnTo>
                <a:lnTo>
                  <a:pt x="13222634" y="0"/>
                </a:lnTo>
                <a:close/>
              </a:path>
              <a:path w="16202025" h="104775">
                <a:moveTo>
                  <a:pt x="13431737" y="0"/>
                </a:moveTo>
                <a:lnTo>
                  <a:pt x="13411365" y="4113"/>
                </a:lnTo>
                <a:lnTo>
                  <a:pt x="13394723" y="15331"/>
                </a:lnTo>
                <a:lnTo>
                  <a:pt x="13383499" y="31973"/>
                </a:lnTo>
                <a:lnTo>
                  <a:pt x="13379383" y="52354"/>
                </a:lnTo>
                <a:lnTo>
                  <a:pt x="13383499" y="72726"/>
                </a:lnTo>
                <a:lnTo>
                  <a:pt x="13394723" y="89369"/>
                </a:lnTo>
                <a:lnTo>
                  <a:pt x="13411365" y="100592"/>
                </a:lnTo>
                <a:lnTo>
                  <a:pt x="13431737" y="104708"/>
                </a:lnTo>
                <a:lnTo>
                  <a:pt x="13452110" y="100592"/>
                </a:lnTo>
                <a:lnTo>
                  <a:pt x="13468752" y="89369"/>
                </a:lnTo>
                <a:lnTo>
                  <a:pt x="13479975" y="72726"/>
                </a:lnTo>
                <a:lnTo>
                  <a:pt x="13484092" y="52354"/>
                </a:lnTo>
                <a:lnTo>
                  <a:pt x="13479975" y="31973"/>
                </a:lnTo>
                <a:lnTo>
                  <a:pt x="13468752" y="15331"/>
                </a:lnTo>
                <a:lnTo>
                  <a:pt x="13452110" y="4113"/>
                </a:lnTo>
                <a:lnTo>
                  <a:pt x="13431737" y="0"/>
                </a:lnTo>
                <a:close/>
              </a:path>
              <a:path w="16202025" h="104775">
                <a:moveTo>
                  <a:pt x="13640736" y="0"/>
                </a:moveTo>
                <a:lnTo>
                  <a:pt x="13620364" y="4113"/>
                </a:lnTo>
                <a:lnTo>
                  <a:pt x="13603721" y="15331"/>
                </a:lnTo>
                <a:lnTo>
                  <a:pt x="13592498" y="31973"/>
                </a:lnTo>
                <a:lnTo>
                  <a:pt x="13588382" y="52354"/>
                </a:lnTo>
                <a:lnTo>
                  <a:pt x="13592498" y="72726"/>
                </a:lnTo>
                <a:lnTo>
                  <a:pt x="13603721" y="89369"/>
                </a:lnTo>
                <a:lnTo>
                  <a:pt x="13620364" y="100592"/>
                </a:lnTo>
                <a:lnTo>
                  <a:pt x="13640736" y="104708"/>
                </a:lnTo>
                <a:lnTo>
                  <a:pt x="13661108" y="100592"/>
                </a:lnTo>
                <a:lnTo>
                  <a:pt x="13677751" y="89369"/>
                </a:lnTo>
                <a:lnTo>
                  <a:pt x="13688974" y="72726"/>
                </a:lnTo>
                <a:lnTo>
                  <a:pt x="13693090" y="52354"/>
                </a:lnTo>
                <a:lnTo>
                  <a:pt x="13688974" y="31973"/>
                </a:lnTo>
                <a:lnTo>
                  <a:pt x="13677751" y="15331"/>
                </a:lnTo>
                <a:lnTo>
                  <a:pt x="13661108" y="4113"/>
                </a:lnTo>
                <a:lnTo>
                  <a:pt x="13640736" y="0"/>
                </a:lnTo>
                <a:close/>
              </a:path>
              <a:path w="16202025" h="104775">
                <a:moveTo>
                  <a:pt x="13849840" y="0"/>
                </a:moveTo>
                <a:lnTo>
                  <a:pt x="13829467" y="4113"/>
                </a:lnTo>
                <a:lnTo>
                  <a:pt x="13812825" y="15331"/>
                </a:lnTo>
                <a:lnTo>
                  <a:pt x="13801602" y="31973"/>
                </a:lnTo>
                <a:lnTo>
                  <a:pt x="13797485" y="52354"/>
                </a:lnTo>
                <a:lnTo>
                  <a:pt x="13801602" y="72726"/>
                </a:lnTo>
                <a:lnTo>
                  <a:pt x="13812825" y="89369"/>
                </a:lnTo>
                <a:lnTo>
                  <a:pt x="13829467" y="100592"/>
                </a:lnTo>
                <a:lnTo>
                  <a:pt x="13849840" y="104708"/>
                </a:lnTo>
                <a:lnTo>
                  <a:pt x="13870212" y="100592"/>
                </a:lnTo>
                <a:lnTo>
                  <a:pt x="13886854" y="89369"/>
                </a:lnTo>
                <a:lnTo>
                  <a:pt x="13898078" y="72726"/>
                </a:lnTo>
                <a:lnTo>
                  <a:pt x="13902194" y="52354"/>
                </a:lnTo>
                <a:lnTo>
                  <a:pt x="13898078" y="31973"/>
                </a:lnTo>
                <a:lnTo>
                  <a:pt x="13886854" y="15331"/>
                </a:lnTo>
                <a:lnTo>
                  <a:pt x="13870212" y="4113"/>
                </a:lnTo>
                <a:lnTo>
                  <a:pt x="13849840" y="0"/>
                </a:lnTo>
                <a:close/>
              </a:path>
              <a:path w="16202025" h="104775">
                <a:moveTo>
                  <a:pt x="14058838" y="0"/>
                </a:moveTo>
                <a:lnTo>
                  <a:pt x="14038466" y="4113"/>
                </a:lnTo>
                <a:lnTo>
                  <a:pt x="14021824" y="15331"/>
                </a:lnTo>
                <a:lnTo>
                  <a:pt x="14010600" y="31973"/>
                </a:lnTo>
                <a:lnTo>
                  <a:pt x="14006484" y="52354"/>
                </a:lnTo>
                <a:lnTo>
                  <a:pt x="14010600" y="72726"/>
                </a:lnTo>
                <a:lnTo>
                  <a:pt x="14021824" y="89369"/>
                </a:lnTo>
                <a:lnTo>
                  <a:pt x="14038466" y="100592"/>
                </a:lnTo>
                <a:lnTo>
                  <a:pt x="14058838" y="104708"/>
                </a:lnTo>
                <a:lnTo>
                  <a:pt x="14079211" y="100592"/>
                </a:lnTo>
                <a:lnTo>
                  <a:pt x="14095853" y="89369"/>
                </a:lnTo>
                <a:lnTo>
                  <a:pt x="14107077" y="72726"/>
                </a:lnTo>
                <a:lnTo>
                  <a:pt x="14111193" y="52354"/>
                </a:lnTo>
                <a:lnTo>
                  <a:pt x="14107077" y="31973"/>
                </a:lnTo>
                <a:lnTo>
                  <a:pt x="14095853" y="15331"/>
                </a:lnTo>
                <a:lnTo>
                  <a:pt x="14079211" y="4113"/>
                </a:lnTo>
                <a:lnTo>
                  <a:pt x="14058838" y="0"/>
                </a:lnTo>
                <a:close/>
              </a:path>
              <a:path w="16202025" h="104775">
                <a:moveTo>
                  <a:pt x="14267942" y="0"/>
                </a:moveTo>
                <a:lnTo>
                  <a:pt x="14247570" y="4113"/>
                </a:lnTo>
                <a:lnTo>
                  <a:pt x="14230927" y="15331"/>
                </a:lnTo>
                <a:lnTo>
                  <a:pt x="14219704" y="31973"/>
                </a:lnTo>
                <a:lnTo>
                  <a:pt x="14215588" y="52354"/>
                </a:lnTo>
                <a:lnTo>
                  <a:pt x="14219704" y="72726"/>
                </a:lnTo>
                <a:lnTo>
                  <a:pt x="14230927" y="89369"/>
                </a:lnTo>
                <a:lnTo>
                  <a:pt x="14247570" y="100592"/>
                </a:lnTo>
                <a:lnTo>
                  <a:pt x="14267942" y="104708"/>
                </a:lnTo>
                <a:lnTo>
                  <a:pt x="14288314" y="100592"/>
                </a:lnTo>
                <a:lnTo>
                  <a:pt x="14304957" y="89369"/>
                </a:lnTo>
                <a:lnTo>
                  <a:pt x="14316180" y="72726"/>
                </a:lnTo>
                <a:lnTo>
                  <a:pt x="14320296" y="52354"/>
                </a:lnTo>
                <a:lnTo>
                  <a:pt x="14316180" y="31973"/>
                </a:lnTo>
                <a:lnTo>
                  <a:pt x="14304957" y="15331"/>
                </a:lnTo>
                <a:lnTo>
                  <a:pt x="14288314" y="4113"/>
                </a:lnTo>
                <a:lnTo>
                  <a:pt x="14267942" y="0"/>
                </a:lnTo>
                <a:close/>
              </a:path>
              <a:path w="16202025" h="104775">
                <a:moveTo>
                  <a:pt x="14476941" y="0"/>
                </a:moveTo>
                <a:lnTo>
                  <a:pt x="14456568" y="4113"/>
                </a:lnTo>
                <a:lnTo>
                  <a:pt x="14439926" y="15331"/>
                </a:lnTo>
                <a:lnTo>
                  <a:pt x="14428703" y="31973"/>
                </a:lnTo>
                <a:lnTo>
                  <a:pt x="14424586" y="52354"/>
                </a:lnTo>
                <a:lnTo>
                  <a:pt x="14428703" y="72726"/>
                </a:lnTo>
                <a:lnTo>
                  <a:pt x="14439926" y="89369"/>
                </a:lnTo>
                <a:lnTo>
                  <a:pt x="14456568" y="100592"/>
                </a:lnTo>
                <a:lnTo>
                  <a:pt x="14476941" y="104708"/>
                </a:lnTo>
                <a:lnTo>
                  <a:pt x="14497313" y="100592"/>
                </a:lnTo>
                <a:lnTo>
                  <a:pt x="14513955" y="89369"/>
                </a:lnTo>
                <a:lnTo>
                  <a:pt x="14525179" y="72726"/>
                </a:lnTo>
                <a:lnTo>
                  <a:pt x="14529295" y="52354"/>
                </a:lnTo>
                <a:lnTo>
                  <a:pt x="14525179" y="31973"/>
                </a:lnTo>
                <a:lnTo>
                  <a:pt x="14513955" y="15331"/>
                </a:lnTo>
                <a:lnTo>
                  <a:pt x="14497313" y="4113"/>
                </a:lnTo>
                <a:lnTo>
                  <a:pt x="14476941" y="0"/>
                </a:lnTo>
                <a:close/>
              </a:path>
              <a:path w="16202025" h="104775">
                <a:moveTo>
                  <a:pt x="14686044" y="0"/>
                </a:moveTo>
                <a:lnTo>
                  <a:pt x="14665672" y="4113"/>
                </a:lnTo>
                <a:lnTo>
                  <a:pt x="14649030" y="15331"/>
                </a:lnTo>
                <a:lnTo>
                  <a:pt x="14637806" y="31973"/>
                </a:lnTo>
                <a:lnTo>
                  <a:pt x="14633690" y="52354"/>
                </a:lnTo>
                <a:lnTo>
                  <a:pt x="14637806" y="72726"/>
                </a:lnTo>
                <a:lnTo>
                  <a:pt x="14649030" y="89369"/>
                </a:lnTo>
                <a:lnTo>
                  <a:pt x="14665672" y="100592"/>
                </a:lnTo>
                <a:lnTo>
                  <a:pt x="14686044" y="104708"/>
                </a:lnTo>
                <a:lnTo>
                  <a:pt x="14706417" y="100592"/>
                </a:lnTo>
                <a:lnTo>
                  <a:pt x="14723059" y="89369"/>
                </a:lnTo>
                <a:lnTo>
                  <a:pt x="14734283" y="72726"/>
                </a:lnTo>
                <a:lnTo>
                  <a:pt x="14738399" y="52354"/>
                </a:lnTo>
                <a:lnTo>
                  <a:pt x="14734283" y="31973"/>
                </a:lnTo>
                <a:lnTo>
                  <a:pt x="14723059" y="15331"/>
                </a:lnTo>
                <a:lnTo>
                  <a:pt x="14706417" y="4113"/>
                </a:lnTo>
                <a:lnTo>
                  <a:pt x="14686044" y="0"/>
                </a:lnTo>
                <a:close/>
              </a:path>
              <a:path w="16202025" h="104775">
                <a:moveTo>
                  <a:pt x="14895043" y="0"/>
                </a:moveTo>
                <a:lnTo>
                  <a:pt x="14874671" y="4113"/>
                </a:lnTo>
                <a:lnTo>
                  <a:pt x="14858029" y="15331"/>
                </a:lnTo>
                <a:lnTo>
                  <a:pt x="14846805" y="31973"/>
                </a:lnTo>
                <a:lnTo>
                  <a:pt x="14842689" y="52354"/>
                </a:lnTo>
                <a:lnTo>
                  <a:pt x="14846805" y="72726"/>
                </a:lnTo>
                <a:lnTo>
                  <a:pt x="14858029" y="89369"/>
                </a:lnTo>
                <a:lnTo>
                  <a:pt x="14874671" y="100592"/>
                </a:lnTo>
                <a:lnTo>
                  <a:pt x="14895043" y="104708"/>
                </a:lnTo>
                <a:lnTo>
                  <a:pt x="14915416" y="100592"/>
                </a:lnTo>
                <a:lnTo>
                  <a:pt x="14932058" y="89369"/>
                </a:lnTo>
                <a:lnTo>
                  <a:pt x="14943281" y="72726"/>
                </a:lnTo>
                <a:lnTo>
                  <a:pt x="14947398" y="52354"/>
                </a:lnTo>
                <a:lnTo>
                  <a:pt x="14943281" y="31973"/>
                </a:lnTo>
                <a:lnTo>
                  <a:pt x="14932058" y="15331"/>
                </a:lnTo>
                <a:lnTo>
                  <a:pt x="14915416" y="4113"/>
                </a:lnTo>
                <a:lnTo>
                  <a:pt x="14895043" y="0"/>
                </a:lnTo>
                <a:close/>
              </a:path>
              <a:path w="16202025" h="104775">
                <a:moveTo>
                  <a:pt x="15104147" y="0"/>
                </a:moveTo>
                <a:lnTo>
                  <a:pt x="15083775" y="4113"/>
                </a:lnTo>
                <a:lnTo>
                  <a:pt x="15067132" y="15331"/>
                </a:lnTo>
                <a:lnTo>
                  <a:pt x="15055909" y="31973"/>
                </a:lnTo>
                <a:lnTo>
                  <a:pt x="15051793" y="52354"/>
                </a:lnTo>
                <a:lnTo>
                  <a:pt x="15055909" y="72726"/>
                </a:lnTo>
                <a:lnTo>
                  <a:pt x="15067132" y="89369"/>
                </a:lnTo>
                <a:lnTo>
                  <a:pt x="15083775" y="100592"/>
                </a:lnTo>
                <a:lnTo>
                  <a:pt x="15104147" y="104708"/>
                </a:lnTo>
                <a:lnTo>
                  <a:pt x="15124519" y="100592"/>
                </a:lnTo>
                <a:lnTo>
                  <a:pt x="15141162" y="89369"/>
                </a:lnTo>
                <a:lnTo>
                  <a:pt x="15152385" y="72726"/>
                </a:lnTo>
                <a:lnTo>
                  <a:pt x="15156501" y="52354"/>
                </a:lnTo>
                <a:lnTo>
                  <a:pt x="15152385" y="31973"/>
                </a:lnTo>
                <a:lnTo>
                  <a:pt x="15141162" y="15331"/>
                </a:lnTo>
                <a:lnTo>
                  <a:pt x="15124519" y="4113"/>
                </a:lnTo>
                <a:lnTo>
                  <a:pt x="15104147" y="0"/>
                </a:lnTo>
                <a:close/>
              </a:path>
              <a:path w="16202025" h="104775">
                <a:moveTo>
                  <a:pt x="15313146" y="0"/>
                </a:moveTo>
                <a:lnTo>
                  <a:pt x="15292773" y="4113"/>
                </a:lnTo>
                <a:lnTo>
                  <a:pt x="15276131" y="15331"/>
                </a:lnTo>
                <a:lnTo>
                  <a:pt x="15264908" y="31973"/>
                </a:lnTo>
                <a:lnTo>
                  <a:pt x="15260791" y="52354"/>
                </a:lnTo>
                <a:lnTo>
                  <a:pt x="15264908" y="72726"/>
                </a:lnTo>
                <a:lnTo>
                  <a:pt x="15276131" y="89369"/>
                </a:lnTo>
                <a:lnTo>
                  <a:pt x="15292773" y="100592"/>
                </a:lnTo>
                <a:lnTo>
                  <a:pt x="15313146" y="104708"/>
                </a:lnTo>
                <a:lnTo>
                  <a:pt x="15333518" y="100592"/>
                </a:lnTo>
                <a:lnTo>
                  <a:pt x="15350160" y="89369"/>
                </a:lnTo>
                <a:lnTo>
                  <a:pt x="15361384" y="72726"/>
                </a:lnTo>
                <a:lnTo>
                  <a:pt x="15365500" y="52354"/>
                </a:lnTo>
                <a:lnTo>
                  <a:pt x="15361384" y="31973"/>
                </a:lnTo>
                <a:lnTo>
                  <a:pt x="15350160" y="15331"/>
                </a:lnTo>
                <a:lnTo>
                  <a:pt x="15333518" y="4113"/>
                </a:lnTo>
                <a:lnTo>
                  <a:pt x="15313146" y="0"/>
                </a:lnTo>
                <a:close/>
              </a:path>
              <a:path w="16202025" h="104775">
                <a:moveTo>
                  <a:pt x="15522249" y="0"/>
                </a:moveTo>
                <a:lnTo>
                  <a:pt x="15501877" y="4113"/>
                </a:lnTo>
                <a:lnTo>
                  <a:pt x="15485235" y="15331"/>
                </a:lnTo>
                <a:lnTo>
                  <a:pt x="15474011" y="31973"/>
                </a:lnTo>
                <a:lnTo>
                  <a:pt x="15469895" y="52354"/>
                </a:lnTo>
                <a:lnTo>
                  <a:pt x="15474011" y="72726"/>
                </a:lnTo>
                <a:lnTo>
                  <a:pt x="15485235" y="89369"/>
                </a:lnTo>
                <a:lnTo>
                  <a:pt x="15501877" y="100592"/>
                </a:lnTo>
                <a:lnTo>
                  <a:pt x="15522249" y="104708"/>
                </a:lnTo>
                <a:lnTo>
                  <a:pt x="15542622" y="100592"/>
                </a:lnTo>
                <a:lnTo>
                  <a:pt x="15559264" y="89369"/>
                </a:lnTo>
                <a:lnTo>
                  <a:pt x="15570487" y="72726"/>
                </a:lnTo>
                <a:lnTo>
                  <a:pt x="15574604" y="52354"/>
                </a:lnTo>
                <a:lnTo>
                  <a:pt x="15570487" y="31973"/>
                </a:lnTo>
                <a:lnTo>
                  <a:pt x="15559264" y="15331"/>
                </a:lnTo>
                <a:lnTo>
                  <a:pt x="15542622" y="4113"/>
                </a:lnTo>
                <a:lnTo>
                  <a:pt x="15522249" y="0"/>
                </a:lnTo>
                <a:close/>
              </a:path>
              <a:path w="16202025" h="104775">
                <a:moveTo>
                  <a:pt x="15731248" y="0"/>
                </a:moveTo>
                <a:lnTo>
                  <a:pt x="15710876" y="4113"/>
                </a:lnTo>
                <a:lnTo>
                  <a:pt x="15694234" y="15331"/>
                </a:lnTo>
                <a:lnTo>
                  <a:pt x="15683010" y="31973"/>
                </a:lnTo>
                <a:lnTo>
                  <a:pt x="15678894" y="52354"/>
                </a:lnTo>
                <a:lnTo>
                  <a:pt x="15683010" y="72726"/>
                </a:lnTo>
                <a:lnTo>
                  <a:pt x="15694234" y="89369"/>
                </a:lnTo>
                <a:lnTo>
                  <a:pt x="15710876" y="100592"/>
                </a:lnTo>
                <a:lnTo>
                  <a:pt x="15731248" y="104708"/>
                </a:lnTo>
                <a:lnTo>
                  <a:pt x="15751621" y="100592"/>
                </a:lnTo>
                <a:lnTo>
                  <a:pt x="15768263" y="89369"/>
                </a:lnTo>
                <a:lnTo>
                  <a:pt x="15779486" y="72726"/>
                </a:lnTo>
                <a:lnTo>
                  <a:pt x="15783603" y="52354"/>
                </a:lnTo>
                <a:lnTo>
                  <a:pt x="15779486" y="31973"/>
                </a:lnTo>
                <a:lnTo>
                  <a:pt x="15768263" y="15331"/>
                </a:lnTo>
                <a:lnTo>
                  <a:pt x="15751621" y="4113"/>
                </a:lnTo>
                <a:lnTo>
                  <a:pt x="15731248" y="0"/>
                </a:lnTo>
                <a:close/>
              </a:path>
              <a:path w="16202025" h="104775">
                <a:moveTo>
                  <a:pt x="15940352" y="0"/>
                </a:moveTo>
                <a:lnTo>
                  <a:pt x="15919979" y="4113"/>
                </a:lnTo>
                <a:lnTo>
                  <a:pt x="15903337" y="15331"/>
                </a:lnTo>
                <a:lnTo>
                  <a:pt x="15892114" y="31973"/>
                </a:lnTo>
                <a:lnTo>
                  <a:pt x="15887997" y="52354"/>
                </a:lnTo>
                <a:lnTo>
                  <a:pt x="15892114" y="72726"/>
                </a:lnTo>
                <a:lnTo>
                  <a:pt x="15903337" y="89369"/>
                </a:lnTo>
                <a:lnTo>
                  <a:pt x="15919979" y="100592"/>
                </a:lnTo>
                <a:lnTo>
                  <a:pt x="15940352" y="104708"/>
                </a:lnTo>
                <a:lnTo>
                  <a:pt x="15960724" y="100592"/>
                </a:lnTo>
                <a:lnTo>
                  <a:pt x="15977366" y="89369"/>
                </a:lnTo>
                <a:lnTo>
                  <a:pt x="15988590" y="72726"/>
                </a:lnTo>
                <a:lnTo>
                  <a:pt x="15992706" y="52354"/>
                </a:lnTo>
                <a:lnTo>
                  <a:pt x="15988590" y="31973"/>
                </a:lnTo>
                <a:lnTo>
                  <a:pt x="15977366" y="15331"/>
                </a:lnTo>
                <a:lnTo>
                  <a:pt x="15960724" y="4113"/>
                </a:lnTo>
                <a:lnTo>
                  <a:pt x="15940352" y="0"/>
                </a:lnTo>
                <a:close/>
              </a:path>
              <a:path w="16202025" h="104775">
                <a:moveTo>
                  <a:pt x="16149351" y="0"/>
                </a:moveTo>
                <a:lnTo>
                  <a:pt x="16128978" y="4113"/>
                </a:lnTo>
                <a:lnTo>
                  <a:pt x="16112336" y="15331"/>
                </a:lnTo>
                <a:lnTo>
                  <a:pt x="16101113" y="31973"/>
                </a:lnTo>
                <a:lnTo>
                  <a:pt x="16096996" y="52354"/>
                </a:lnTo>
                <a:lnTo>
                  <a:pt x="16101113" y="72726"/>
                </a:lnTo>
                <a:lnTo>
                  <a:pt x="16112336" y="89369"/>
                </a:lnTo>
                <a:lnTo>
                  <a:pt x="16128978" y="100592"/>
                </a:lnTo>
                <a:lnTo>
                  <a:pt x="16149351" y="104708"/>
                </a:lnTo>
                <a:lnTo>
                  <a:pt x="16169723" y="100592"/>
                </a:lnTo>
                <a:lnTo>
                  <a:pt x="16186365" y="89369"/>
                </a:lnTo>
                <a:lnTo>
                  <a:pt x="16197589" y="72726"/>
                </a:lnTo>
                <a:lnTo>
                  <a:pt x="16201705" y="52354"/>
                </a:lnTo>
                <a:lnTo>
                  <a:pt x="16197589" y="31973"/>
                </a:lnTo>
                <a:lnTo>
                  <a:pt x="16186365" y="15331"/>
                </a:lnTo>
                <a:lnTo>
                  <a:pt x="16169723" y="4113"/>
                </a:lnTo>
                <a:lnTo>
                  <a:pt x="16149351" y="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9" name="object 29"/>
          <p:cNvSpPr/>
          <p:nvPr/>
        </p:nvSpPr>
        <p:spPr>
          <a:xfrm>
            <a:off x="8526836" y="4900153"/>
            <a:ext cx="47652" cy="519837"/>
          </a:xfrm>
          <a:custGeom>
            <a:avLst/>
            <a:gdLst/>
            <a:ahLst/>
            <a:cxnLst/>
            <a:rect l="l" t="t" r="r" b="b"/>
            <a:pathLst>
              <a:path w="104775" h="1143000">
                <a:moveTo>
                  <a:pt x="52354" y="1038272"/>
                </a:moveTo>
                <a:lnTo>
                  <a:pt x="31977" y="1042385"/>
                </a:lnTo>
                <a:lnTo>
                  <a:pt x="15335" y="1053604"/>
                </a:lnTo>
                <a:lnTo>
                  <a:pt x="4114" y="1070245"/>
                </a:lnTo>
                <a:lnTo>
                  <a:pt x="0" y="1090626"/>
                </a:lnTo>
                <a:lnTo>
                  <a:pt x="4114" y="1110998"/>
                </a:lnTo>
                <a:lnTo>
                  <a:pt x="15335" y="1127641"/>
                </a:lnTo>
                <a:lnTo>
                  <a:pt x="31977" y="1138864"/>
                </a:lnTo>
                <a:lnTo>
                  <a:pt x="52354" y="1142980"/>
                </a:lnTo>
                <a:lnTo>
                  <a:pt x="72731" y="1138864"/>
                </a:lnTo>
                <a:lnTo>
                  <a:pt x="89372" y="1127641"/>
                </a:lnTo>
                <a:lnTo>
                  <a:pt x="100593" y="1110998"/>
                </a:lnTo>
                <a:lnTo>
                  <a:pt x="104708" y="1090626"/>
                </a:lnTo>
                <a:lnTo>
                  <a:pt x="100593" y="1070245"/>
                </a:lnTo>
                <a:lnTo>
                  <a:pt x="89372" y="1053604"/>
                </a:lnTo>
                <a:lnTo>
                  <a:pt x="72731" y="1042385"/>
                </a:lnTo>
                <a:lnTo>
                  <a:pt x="52354" y="1038272"/>
                </a:lnTo>
                <a:close/>
              </a:path>
              <a:path w="104775" h="1143000">
                <a:moveTo>
                  <a:pt x="52354" y="830613"/>
                </a:moveTo>
                <a:lnTo>
                  <a:pt x="31977" y="834726"/>
                </a:lnTo>
                <a:lnTo>
                  <a:pt x="15335" y="845945"/>
                </a:lnTo>
                <a:lnTo>
                  <a:pt x="4114" y="862586"/>
                </a:lnTo>
                <a:lnTo>
                  <a:pt x="0" y="882967"/>
                </a:lnTo>
                <a:lnTo>
                  <a:pt x="4114" y="903340"/>
                </a:lnTo>
                <a:lnTo>
                  <a:pt x="15335" y="919982"/>
                </a:lnTo>
                <a:lnTo>
                  <a:pt x="31977" y="931205"/>
                </a:lnTo>
                <a:lnTo>
                  <a:pt x="52354" y="935322"/>
                </a:lnTo>
                <a:lnTo>
                  <a:pt x="72731" y="931205"/>
                </a:lnTo>
                <a:lnTo>
                  <a:pt x="89372" y="919982"/>
                </a:lnTo>
                <a:lnTo>
                  <a:pt x="100593" y="903340"/>
                </a:lnTo>
                <a:lnTo>
                  <a:pt x="104708" y="882967"/>
                </a:lnTo>
                <a:lnTo>
                  <a:pt x="100593" y="862586"/>
                </a:lnTo>
                <a:lnTo>
                  <a:pt x="89372" y="845945"/>
                </a:lnTo>
                <a:lnTo>
                  <a:pt x="72731" y="834726"/>
                </a:lnTo>
                <a:lnTo>
                  <a:pt x="52354" y="830613"/>
                </a:lnTo>
                <a:close/>
              </a:path>
              <a:path w="104775" h="1143000">
                <a:moveTo>
                  <a:pt x="52354" y="622954"/>
                </a:moveTo>
                <a:lnTo>
                  <a:pt x="31977" y="627068"/>
                </a:lnTo>
                <a:lnTo>
                  <a:pt x="15335" y="638286"/>
                </a:lnTo>
                <a:lnTo>
                  <a:pt x="4114" y="654928"/>
                </a:lnTo>
                <a:lnTo>
                  <a:pt x="0" y="675309"/>
                </a:lnTo>
                <a:lnTo>
                  <a:pt x="4114" y="695681"/>
                </a:lnTo>
                <a:lnTo>
                  <a:pt x="15335" y="712323"/>
                </a:lnTo>
                <a:lnTo>
                  <a:pt x="31977" y="723547"/>
                </a:lnTo>
                <a:lnTo>
                  <a:pt x="52354" y="727663"/>
                </a:lnTo>
                <a:lnTo>
                  <a:pt x="72731" y="723547"/>
                </a:lnTo>
                <a:lnTo>
                  <a:pt x="89372" y="712323"/>
                </a:lnTo>
                <a:lnTo>
                  <a:pt x="100593" y="695681"/>
                </a:lnTo>
                <a:lnTo>
                  <a:pt x="104708" y="675309"/>
                </a:lnTo>
                <a:lnTo>
                  <a:pt x="100593" y="654928"/>
                </a:lnTo>
                <a:lnTo>
                  <a:pt x="89372" y="638286"/>
                </a:lnTo>
                <a:lnTo>
                  <a:pt x="72731" y="627068"/>
                </a:lnTo>
                <a:lnTo>
                  <a:pt x="52354" y="622954"/>
                </a:lnTo>
                <a:close/>
              </a:path>
              <a:path w="104775" h="1143000">
                <a:moveTo>
                  <a:pt x="52354" y="415317"/>
                </a:moveTo>
                <a:lnTo>
                  <a:pt x="31977" y="419430"/>
                </a:lnTo>
                <a:lnTo>
                  <a:pt x="15335" y="430649"/>
                </a:lnTo>
                <a:lnTo>
                  <a:pt x="4114" y="447290"/>
                </a:lnTo>
                <a:lnTo>
                  <a:pt x="0" y="467671"/>
                </a:lnTo>
                <a:lnTo>
                  <a:pt x="4114" y="488044"/>
                </a:lnTo>
                <a:lnTo>
                  <a:pt x="15335" y="504686"/>
                </a:lnTo>
                <a:lnTo>
                  <a:pt x="31977" y="515909"/>
                </a:lnTo>
                <a:lnTo>
                  <a:pt x="52354" y="520026"/>
                </a:lnTo>
                <a:lnTo>
                  <a:pt x="72731" y="515909"/>
                </a:lnTo>
                <a:lnTo>
                  <a:pt x="89372" y="504686"/>
                </a:lnTo>
                <a:lnTo>
                  <a:pt x="100593" y="488044"/>
                </a:lnTo>
                <a:lnTo>
                  <a:pt x="104708" y="467671"/>
                </a:lnTo>
                <a:lnTo>
                  <a:pt x="100593" y="447290"/>
                </a:lnTo>
                <a:lnTo>
                  <a:pt x="89372" y="430649"/>
                </a:lnTo>
                <a:lnTo>
                  <a:pt x="72731" y="419430"/>
                </a:lnTo>
                <a:lnTo>
                  <a:pt x="52354" y="415317"/>
                </a:lnTo>
                <a:close/>
              </a:path>
              <a:path w="104775" h="1143000">
                <a:moveTo>
                  <a:pt x="52354" y="207658"/>
                </a:moveTo>
                <a:lnTo>
                  <a:pt x="31977" y="211772"/>
                </a:lnTo>
                <a:lnTo>
                  <a:pt x="15335" y="222990"/>
                </a:lnTo>
                <a:lnTo>
                  <a:pt x="4114" y="239631"/>
                </a:lnTo>
                <a:lnTo>
                  <a:pt x="0" y="260013"/>
                </a:lnTo>
                <a:lnTo>
                  <a:pt x="4114" y="280385"/>
                </a:lnTo>
                <a:lnTo>
                  <a:pt x="15335" y="297027"/>
                </a:lnTo>
                <a:lnTo>
                  <a:pt x="31977" y="308251"/>
                </a:lnTo>
                <a:lnTo>
                  <a:pt x="52354" y="312367"/>
                </a:lnTo>
                <a:lnTo>
                  <a:pt x="72731" y="308251"/>
                </a:lnTo>
                <a:lnTo>
                  <a:pt x="89372" y="297027"/>
                </a:lnTo>
                <a:lnTo>
                  <a:pt x="100593" y="280385"/>
                </a:lnTo>
                <a:lnTo>
                  <a:pt x="104708" y="260013"/>
                </a:lnTo>
                <a:lnTo>
                  <a:pt x="100593" y="239631"/>
                </a:lnTo>
                <a:lnTo>
                  <a:pt x="89372" y="222990"/>
                </a:lnTo>
                <a:lnTo>
                  <a:pt x="72731" y="211772"/>
                </a:lnTo>
                <a:lnTo>
                  <a:pt x="52354" y="207658"/>
                </a:lnTo>
                <a:close/>
              </a:path>
              <a:path w="104775" h="1143000">
                <a:moveTo>
                  <a:pt x="52354" y="0"/>
                </a:moveTo>
                <a:lnTo>
                  <a:pt x="31977" y="4113"/>
                </a:lnTo>
                <a:lnTo>
                  <a:pt x="15335" y="15331"/>
                </a:lnTo>
                <a:lnTo>
                  <a:pt x="4114" y="31973"/>
                </a:lnTo>
                <a:lnTo>
                  <a:pt x="0" y="52354"/>
                </a:lnTo>
                <a:lnTo>
                  <a:pt x="4114" y="72726"/>
                </a:lnTo>
                <a:lnTo>
                  <a:pt x="15335" y="89369"/>
                </a:lnTo>
                <a:lnTo>
                  <a:pt x="31977" y="100592"/>
                </a:lnTo>
                <a:lnTo>
                  <a:pt x="52354" y="104708"/>
                </a:lnTo>
                <a:lnTo>
                  <a:pt x="72731" y="100592"/>
                </a:lnTo>
                <a:lnTo>
                  <a:pt x="89372" y="89369"/>
                </a:lnTo>
                <a:lnTo>
                  <a:pt x="100593" y="72726"/>
                </a:lnTo>
                <a:lnTo>
                  <a:pt x="104708" y="52354"/>
                </a:lnTo>
                <a:lnTo>
                  <a:pt x="100593" y="31973"/>
                </a:lnTo>
                <a:lnTo>
                  <a:pt x="89372" y="15331"/>
                </a:lnTo>
                <a:lnTo>
                  <a:pt x="72731" y="4113"/>
                </a:lnTo>
                <a:lnTo>
                  <a:pt x="52354" y="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0" name="object 30"/>
          <p:cNvSpPr/>
          <p:nvPr/>
        </p:nvSpPr>
        <p:spPr>
          <a:xfrm>
            <a:off x="1110859" y="4805719"/>
            <a:ext cx="7368692" cy="47652"/>
          </a:xfrm>
          <a:custGeom>
            <a:avLst/>
            <a:gdLst/>
            <a:ahLst/>
            <a:cxnLst/>
            <a:rect l="l" t="t" r="r" b="b"/>
            <a:pathLst>
              <a:path w="16202025" h="104775">
                <a:moveTo>
                  <a:pt x="16149351" y="0"/>
                </a:moveTo>
                <a:lnTo>
                  <a:pt x="16128974" y="4113"/>
                </a:lnTo>
                <a:lnTo>
                  <a:pt x="16112332" y="15331"/>
                </a:lnTo>
                <a:lnTo>
                  <a:pt x="16101111" y="31973"/>
                </a:lnTo>
                <a:lnTo>
                  <a:pt x="16096996" y="52354"/>
                </a:lnTo>
                <a:lnTo>
                  <a:pt x="16101111" y="72726"/>
                </a:lnTo>
                <a:lnTo>
                  <a:pt x="16112332" y="89369"/>
                </a:lnTo>
                <a:lnTo>
                  <a:pt x="16128974" y="100592"/>
                </a:lnTo>
                <a:lnTo>
                  <a:pt x="16149351" y="104708"/>
                </a:lnTo>
                <a:lnTo>
                  <a:pt x="16169728" y="100592"/>
                </a:lnTo>
                <a:lnTo>
                  <a:pt x="16186369" y="89369"/>
                </a:lnTo>
                <a:lnTo>
                  <a:pt x="16197590" y="72726"/>
                </a:lnTo>
                <a:lnTo>
                  <a:pt x="16201705" y="52354"/>
                </a:lnTo>
                <a:lnTo>
                  <a:pt x="16197590" y="31973"/>
                </a:lnTo>
                <a:lnTo>
                  <a:pt x="16186369" y="15331"/>
                </a:lnTo>
                <a:lnTo>
                  <a:pt x="16169728" y="4113"/>
                </a:lnTo>
                <a:lnTo>
                  <a:pt x="16149351" y="0"/>
                </a:lnTo>
                <a:close/>
              </a:path>
              <a:path w="16202025" h="104775">
                <a:moveTo>
                  <a:pt x="15940299" y="0"/>
                </a:moveTo>
                <a:lnTo>
                  <a:pt x="15919918" y="4113"/>
                </a:lnTo>
                <a:lnTo>
                  <a:pt x="15903277" y="15331"/>
                </a:lnTo>
                <a:lnTo>
                  <a:pt x="15892058" y="31973"/>
                </a:lnTo>
                <a:lnTo>
                  <a:pt x="15887945" y="52354"/>
                </a:lnTo>
                <a:lnTo>
                  <a:pt x="15892058" y="72726"/>
                </a:lnTo>
                <a:lnTo>
                  <a:pt x="15903277" y="89369"/>
                </a:lnTo>
                <a:lnTo>
                  <a:pt x="15919918" y="100592"/>
                </a:lnTo>
                <a:lnTo>
                  <a:pt x="15940299" y="104708"/>
                </a:lnTo>
                <a:lnTo>
                  <a:pt x="15960676" y="100592"/>
                </a:lnTo>
                <a:lnTo>
                  <a:pt x="15977318" y="89369"/>
                </a:lnTo>
                <a:lnTo>
                  <a:pt x="15988539" y="72726"/>
                </a:lnTo>
                <a:lnTo>
                  <a:pt x="15992654" y="52354"/>
                </a:lnTo>
                <a:lnTo>
                  <a:pt x="15988539" y="31973"/>
                </a:lnTo>
                <a:lnTo>
                  <a:pt x="15977318" y="15331"/>
                </a:lnTo>
                <a:lnTo>
                  <a:pt x="15960676" y="4113"/>
                </a:lnTo>
                <a:lnTo>
                  <a:pt x="15940299" y="0"/>
                </a:lnTo>
                <a:close/>
              </a:path>
              <a:path w="16202025" h="104775">
                <a:moveTo>
                  <a:pt x="15731248" y="0"/>
                </a:moveTo>
                <a:lnTo>
                  <a:pt x="15710867" y="4113"/>
                </a:lnTo>
                <a:lnTo>
                  <a:pt x="15694226" y="15331"/>
                </a:lnTo>
                <a:lnTo>
                  <a:pt x="15683007" y="31973"/>
                </a:lnTo>
                <a:lnTo>
                  <a:pt x="15678894" y="52354"/>
                </a:lnTo>
                <a:lnTo>
                  <a:pt x="15683007" y="72726"/>
                </a:lnTo>
                <a:lnTo>
                  <a:pt x="15694226" y="89369"/>
                </a:lnTo>
                <a:lnTo>
                  <a:pt x="15710867" y="100592"/>
                </a:lnTo>
                <a:lnTo>
                  <a:pt x="15731248" y="104708"/>
                </a:lnTo>
                <a:lnTo>
                  <a:pt x="15751625" y="100592"/>
                </a:lnTo>
                <a:lnTo>
                  <a:pt x="15768267" y="89369"/>
                </a:lnTo>
                <a:lnTo>
                  <a:pt x="15779488" y="72726"/>
                </a:lnTo>
                <a:lnTo>
                  <a:pt x="15783603" y="52354"/>
                </a:lnTo>
                <a:lnTo>
                  <a:pt x="15779488" y="31973"/>
                </a:lnTo>
                <a:lnTo>
                  <a:pt x="15768267" y="15331"/>
                </a:lnTo>
                <a:lnTo>
                  <a:pt x="15751625" y="4113"/>
                </a:lnTo>
                <a:lnTo>
                  <a:pt x="15731248" y="0"/>
                </a:lnTo>
                <a:close/>
              </a:path>
              <a:path w="16202025" h="104775">
                <a:moveTo>
                  <a:pt x="15522197" y="0"/>
                </a:moveTo>
                <a:lnTo>
                  <a:pt x="15501816" y="4113"/>
                </a:lnTo>
                <a:lnTo>
                  <a:pt x="15485175" y="15331"/>
                </a:lnTo>
                <a:lnTo>
                  <a:pt x="15473956" y="31973"/>
                </a:lnTo>
                <a:lnTo>
                  <a:pt x="15469843" y="52354"/>
                </a:lnTo>
                <a:lnTo>
                  <a:pt x="15473956" y="72726"/>
                </a:lnTo>
                <a:lnTo>
                  <a:pt x="15485175" y="89369"/>
                </a:lnTo>
                <a:lnTo>
                  <a:pt x="15501816" y="100592"/>
                </a:lnTo>
                <a:lnTo>
                  <a:pt x="15522197" y="104708"/>
                </a:lnTo>
                <a:lnTo>
                  <a:pt x="15542574" y="100592"/>
                </a:lnTo>
                <a:lnTo>
                  <a:pt x="15559216" y="89369"/>
                </a:lnTo>
                <a:lnTo>
                  <a:pt x="15570437" y="72726"/>
                </a:lnTo>
                <a:lnTo>
                  <a:pt x="15574551" y="52354"/>
                </a:lnTo>
                <a:lnTo>
                  <a:pt x="15570437" y="31973"/>
                </a:lnTo>
                <a:lnTo>
                  <a:pt x="15559216" y="15331"/>
                </a:lnTo>
                <a:lnTo>
                  <a:pt x="15542574" y="4113"/>
                </a:lnTo>
                <a:lnTo>
                  <a:pt x="15522197" y="0"/>
                </a:lnTo>
                <a:close/>
              </a:path>
              <a:path w="16202025" h="104775">
                <a:moveTo>
                  <a:pt x="15313146" y="0"/>
                </a:moveTo>
                <a:lnTo>
                  <a:pt x="15292765" y="4113"/>
                </a:lnTo>
                <a:lnTo>
                  <a:pt x="15276123" y="15331"/>
                </a:lnTo>
                <a:lnTo>
                  <a:pt x="15264905" y="31973"/>
                </a:lnTo>
                <a:lnTo>
                  <a:pt x="15260791" y="52354"/>
                </a:lnTo>
                <a:lnTo>
                  <a:pt x="15264905" y="72726"/>
                </a:lnTo>
                <a:lnTo>
                  <a:pt x="15276123" y="89369"/>
                </a:lnTo>
                <a:lnTo>
                  <a:pt x="15292765" y="100592"/>
                </a:lnTo>
                <a:lnTo>
                  <a:pt x="15313146" y="104708"/>
                </a:lnTo>
                <a:lnTo>
                  <a:pt x="15333523" y="100592"/>
                </a:lnTo>
                <a:lnTo>
                  <a:pt x="15350164" y="89369"/>
                </a:lnTo>
                <a:lnTo>
                  <a:pt x="15361385" y="72726"/>
                </a:lnTo>
                <a:lnTo>
                  <a:pt x="15365500" y="52354"/>
                </a:lnTo>
                <a:lnTo>
                  <a:pt x="15361385" y="31973"/>
                </a:lnTo>
                <a:lnTo>
                  <a:pt x="15350164" y="15331"/>
                </a:lnTo>
                <a:lnTo>
                  <a:pt x="15333523" y="4113"/>
                </a:lnTo>
                <a:lnTo>
                  <a:pt x="15313146" y="0"/>
                </a:lnTo>
                <a:close/>
              </a:path>
              <a:path w="16202025" h="104775">
                <a:moveTo>
                  <a:pt x="15104084" y="0"/>
                </a:moveTo>
                <a:lnTo>
                  <a:pt x="15083707" y="4113"/>
                </a:lnTo>
                <a:lnTo>
                  <a:pt x="15067066" y="15331"/>
                </a:lnTo>
                <a:lnTo>
                  <a:pt x="15055845" y="31973"/>
                </a:lnTo>
                <a:lnTo>
                  <a:pt x="15051730" y="52354"/>
                </a:lnTo>
                <a:lnTo>
                  <a:pt x="15055845" y="72726"/>
                </a:lnTo>
                <a:lnTo>
                  <a:pt x="15067066" y="89369"/>
                </a:lnTo>
                <a:lnTo>
                  <a:pt x="15083707" y="100592"/>
                </a:lnTo>
                <a:lnTo>
                  <a:pt x="15104084" y="104708"/>
                </a:lnTo>
                <a:lnTo>
                  <a:pt x="15124465" y="100592"/>
                </a:lnTo>
                <a:lnTo>
                  <a:pt x="15141107" y="89369"/>
                </a:lnTo>
                <a:lnTo>
                  <a:pt x="15152325" y="72726"/>
                </a:lnTo>
                <a:lnTo>
                  <a:pt x="15156439" y="52354"/>
                </a:lnTo>
                <a:lnTo>
                  <a:pt x="15152325" y="31973"/>
                </a:lnTo>
                <a:lnTo>
                  <a:pt x="15141107" y="15331"/>
                </a:lnTo>
                <a:lnTo>
                  <a:pt x="15124465" y="4113"/>
                </a:lnTo>
                <a:lnTo>
                  <a:pt x="15104084" y="0"/>
                </a:lnTo>
                <a:close/>
              </a:path>
              <a:path w="16202025" h="104775">
                <a:moveTo>
                  <a:pt x="14895033" y="0"/>
                </a:moveTo>
                <a:lnTo>
                  <a:pt x="14874656" y="4113"/>
                </a:lnTo>
                <a:lnTo>
                  <a:pt x="14858014" y="15331"/>
                </a:lnTo>
                <a:lnTo>
                  <a:pt x="14846793" y="31973"/>
                </a:lnTo>
                <a:lnTo>
                  <a:pt x="14842678" y="52354"/>
                </a:lnTo>
                <a:lnTo>
                  <a:pt x="14846793" y="72726"/>
                </a:lnTo>
                <a:lnTo>
                  <a:pt x="14858014" y="89369"/>
                </a:lnTo>
                <a:lnTo>
                  <a:pt x="14874656" y="100592"/>
                </a:lnTo>
                <a:lnTo>
                  <a:pt x="14895033" y="104708"/>
                </a:lnTo>
                <a:lnTo>
                  <a:pt x="14915414" y="100592"/>
                </a:lnTo>
                <a:lnTo>
                  <a:pt x="14932055" y="89369"/>
                </a:lnTo>
                <a:lnTo>
                  <a:pt x="14943274" y="72726"/>
                </a:lnTo>
                <a:lnTo>
                  <a:pt x="14947387" y="52354"/>
                </a:lnTo>
                <a:lnTo>
                  <a:pt x="14943274" y="31973"/>
                </a:lnTo>
                <a:lnTo>
                  <a:pt x="14932055" y="15331"/>
                </a:lnTo>
                <a:lnTo>
                  <a:pt x="14915414" y="4113"/>
                </a:lnTo>
                <a:lnTo>
                  <a:pt x="14895033" y="0"/>
                </a:lnTo>
                <a:close/>
              </a:path>
              <a:path w="16202025" h="104775">
                <a:moveTo>
                  <a:pt x="14685982" y="0"/>
                </a:moveTo>
                <a:lnTo>
                  <a:pt x="14665605" y="4113"/>
                </a:lnTo>
                <a:lnTo>
                  <a:pt x="14648963" y="15331"/>
                </a:lnTo>
                <a:lnTo>
                  <a:pt x="14637742" y="31973"/>
                </a:lnTo>
                <a:lnTo>
                  <a:pt x="14633627" y="52354"/>
                </a:lnTo>
                <a:lnTo>
                  <a:pt x="14637742" y="72726"/>
                </a:lnTo>
                <a:lnTo>
                  <a:pt x="14648963" y="89369"/>
                </a:lnTo>
                <a:lnTo>
                  <a:pt x="14665605" y="100592"/>
                </a:lnTo>
                <a:lnTo>
                  <a:pt x="14685982" y="104708"/>
                </a:lnTo>
                <a:lnTo>
                  <a:pt x="14706358" y="100592"/>
                </a:lnTo>
                <a:lnTo>
                  <a:pt x="14723000" y="89369"/>
                </a:lnTo>
                <a:lnTo>
                  <a:pt x="14734221" y="72726"/>
                </a:lnTo>
                <a:lnTo>
                  <a:pt x="14738336" y="52354"/>
                </a:lnTo>
                <a:lnTo>
                  <a:pt x="14734221" y="31973"/>
                </a:lnTo>
                <a:lnTo>
                  <a:pt x="14723000" y="15331"/>
                </a:lnTo>
                <a:lnTo>
                  <a:pt x="14706358" y="4113"/>
                </a:lnTo>
                <a:lnTo>
                  <a:pt x="14685982" y="0"/>
                </a:lnTo>
                <a:close/>
              </a:path>
              <a:path w="16202025" h="104775">
                <a:moveTo>
                  <a:pt x="14476930" y="0"/>
                </a:moveTo>
                <a:lnTo>
                  <a:pt x="14456554" y="4113"/>
                </a:lnTo>
                <a:lnTo>
                  <a:pt x="14439912" y="15331"/>
                </a:lnTo>
                <a:lnTo>
                  <a:pt x="14428691" y="31973"/>
                </a:lnTo>
                <a:lnTo>
                  <a:pt x="14424576" y="52354"/>
                </a:lnTo>
                <a:lnTo>
                  <a:pt x="14428691" y="72726"/>
                </a:lnTo>
                <a:lnTo>
                  <a:pt x="14439912" y="89369"/>
                </a:lnTo>
                <a:lnTo>
                  <a:pt x="14456554" y="100592"/>
                </a:lnTo>
                <a:lnTo>
                  <a:pt x="14476930" y="104708"/>
                </a:lnTo>
                <a:lnTo>
                  <a:pt x="14497307" y="100592"/>
                </a:lnTo>
                <a:lnTo>
                  <a:pt x="14513949" y="89369"/>
                </a:lnTo>
                <a:lnTo>
                  <a:pt x="14525170" y="72726"/>
                </a:lnTo>
                <a:lnTo>
                  <a:pt x="14529285" y="52354"/>
                </a:lnTo>
                <a:lnTo>
                  <a:pt x="14525170" y="31973"/>
                </a:lnTo>
                <a:lnTo>
                  <a:pt x="14513949" y="15331"/>
                </a:lnTo>
                <a:lnTo>
                  <a:pt x="14497307" y="4113"/>
                </a:lnTo>
                <a:lnTo>
                  <a:pt x="14476930" y="0"/>
                </a:lnTo>
                <a:close/>
              </a:path>
              <a:path w="16202025" h="104775">
                <a:moveTo>
                  <a:pt x="14267879" y="0"/>
                </a:moveTo>
                <a:lnTo>
                  <a:pt x="14247498" y="4113"/>
                </a:lnTo>
                <a:lnTo>
                  <a:pt x="14230857" y="15331"/>
                </a:lnTo>
                <a:lnTo>
                  <a:pt x="14219638" y="31973"/>
                </a:lnTo>
                <a:lnTo>
                  <a:pt x="14215525" y="52354"/>
                </a:lnTo>
                <a:lnTo>
                  <a:pt x="14219638" y="72726"/>
                </a:lnTo>
                <a:lnTo>
                  <a:pt x="14230857" y="89369"/>
                </a:lnTo>
                <a:lnTo>
                  <a:pt x="14247498" y="100592"/>
                </a:lnTo>
                <a:lnTo>
                  <a:pt x="14267879" y="104708"/>
                </a:lnTo>
                <a:lnTo>
                  <a:pt x="14288256" y="100592"/>
                </a:lnTo>
                <a:lnTo>
                  <a:pt x="14304898" y="89369"/>
                </a:lnTo>
                <a:lnTo>
                  <a:pt x="14316119" y="72726"/>
                </a:lnTo>
                <a:lnTo>
                  <a:pt x="14320234" y="52354"/>
                </a:lnTo>
                <a:lnTo>
                  <a:pt x="14316119" y="31973"/>
                </a:lnTo>
                <a:lnTo>
                  <a:pt x="14304898" y="15331"/>
                </a:lnTo>
                <a:lnTo>
                  <a:pt x="14288256" y="4113"/>
                </a:lnTo>
                <a:lnTo>
                  <a:pt x="14267879" y="0"/>
                </a:lnTo>
                <a:close/>
              </a:path>
              <a:path w="16202025" h="104775">
                <a:moveTo>
                  <a:pt x="14058828" y="0"/>
                </a:moveTo>
                <a:lnTo>
                  <a:pt x="14038447" y="4113"/>
                </a:lnTo>
                <a:lnTo>
                  <a:pt x="14021806" y="15331"/>
                </a:lnTo>
                <a:lnTo>
                  <a:pt x="14010587" y="31973"/>
                </a:lnTo>
                <a:lnTo>
                  <a:pt x="14006474" y="52354"/>
                </a:lnTo>
                <a:lnTo>
                  <a:pt x="14010587" y="72726"/>
                </a:lnTo>
                <a:lnTo>
                  <a:pt x="14021806" y="89369"/>
                </a:lnTo>
                <a:lnTo>
                  <a:pt x="14038447" y="100592"/>
                </a:lnTo>
                <a:lnTo>
                  <a:pt x="14058828" y="104708"/>
                </a:lnTo>
                <a:lnTo>
                  <a:pt x="14079205" y="100592"/>
                </a:lnTo>
                <a:lnTo>
                  <a:pt x="14095846" y="89369"/>
                </a:lnTo>
                <a:lnTo>
                  <a:pt x="14107068" y="72726"/>
                </a:lnTo>
                <a:lnTo>
                  <a:pt x="14111182" y="52354"/>
                </a:lnTo>
                <a:lnTo>
                  <a:pt x="14107068" y="31973"/>
                </a:lnTo>
                <a:lnTo>
                  <a:pt x="14095846" y="15331"/>
                </a:lnTo>
                <a:lnTo>
                  <a:pt x="14079205" y="4113"/>
                </a:lnTo>
                <a:lnTo>
                  <a:pt x="14058828" y="0"/>
                </a:lnTo>
                <a:close/>
              </a:path>
              <a:path w="16202025" h="104775">
                <a:moveTo>
                  <a:pt x="13849777" y="0"/>
                </a:moveTo>
                <a:lnTo>
                  <a:pt x="13829395" y="4113"/>
                </a:lnTo>
                <a:lnTo>
                  <a:pt x="13812754" y="15331"/>
                </a:lnTo>
                <a:lnTo>
                  <a:pt x="13801536" y="31973"/>
                </a:lnTo>
                <a:lnTo>
                  <a:pt x="13797422" y="52354"/>
                </a:lnTo>
                <a:lnTo>
                  <a:pt x="13801536" y="72726"/>
                </a:lnTo>
                <a:lnTo>
                  <a:pt x="13812754" y="89369"/>
                </a:lnTo>
                <a:lnTo>
                  <a:pt x="13829395" y="100592"/>
                </a:lnTo>
                <a:lnTo>
                  <a:pt x="13849777" y="104708"/>
                </a:lnTo>
                <a:lnTo>
                  <a:pt x="13870154" y="100592"/>
                </a:lnTo>
                <a:lnTo>
                  <a:pt x="13886795" y="89369"/>
                </a:lnTo>
                <a:lnTo>
                  <a:pt x="13898016" y="72726"/>
                </a:lnTo>
                <a:lnTo>
                  <a:pt x="13902131" y="52354"/>
                </a:lnTo>
                <a:lnTo>
                  <a:pt x="13898016" y="31973"/>
                </a:lnTo>
                <a:lnTo>
                  <a:pt x="13886795" y="15331"/>
                </a:lnTo>
                <a:lnTo>
                  <a:pt x="13870154" y="4113"/>
                </a:lnTo>
                <a:lnTo>
                  <a:pt x="13849777" y="0"/>
                </a:lnTo>
                <a:close/>
              </a:path>
              <a:path w="16202025" h="104775">
                <a:moveTo>
                  <a:pt x="13640726" y="0"/>
                </a:moveTo>
                <a:lnTo>
                  <a:pt x="13620344" y="4113"/>
                </a:lnTo>
                <a:lnTo>
                  <a:pt x="13603703" y="15331"/>
                </a:lnTo>
                <a:lnTo>
                  <a:pt x="13592485" y="31973"/>
                </a:lnTo>
                <a:lnTo>
                  <a:pt x="13588371" y="52354"/>
                </a:lnTo>
                <a:lnTo>
                  <a:pt x="13592485" y="72726"/>
                </a:lnTo>
                <a:lnTo>
                  <a:pt x="13603703" y="89369"/>
                </a:lnTo>
                <a:lnTo>
                  <a:pt x="13620344" y="100592"/>
                </a:lnTo>
                <a:lnTo>
                  <a:pt x="13640726" y="104708"/>
                </a:lnTo>
                <a:lnTo>
                  <a:pt x="13661102" y="100592"/>
                </a:lnTo>
                <a:lnTo>
                  <a:pt x="13677744" y="89369"/>
                </a:lnTo>
                <a:lnTo>
                  <a:pt x="13688965" y="72726"/>
                </a:lnTo>
                <a:lnTo>
                  <a:pt x="13693080" y="52354"/>
                </a:lnTo>
                <a:lnTo>
                  <a:pt x="13688965" y="31973"/>
                </a:lnTo>
                <a:lnTo>
                  <a:pt x="13677744" y="15331"/>
                </a:lnTo>
                <a:lnTo>
                  <a:pt x="13661102" y="4113"/>
                </a:lnTo>
                <a:lnTo>
                  <a:pt x="13640726" y="0"/>
                </a:lnTo>
                <a:close/>
              </a:path>
              <a:path w="16202025" h="104775">
                <a:moveTo>
                  <a:pt x="13431674" y="0"/>
                </a:moveTo>
                <a:lnTo>
                  <a:pt x="13411293" y="4113"/>
                </a:lnTo>
                <a:lnTo>
                  <a:pt x="13394652" y="15331"/>
                </a:lnTo>
                <a:lnTo>
                  <a:pt x="13383433" y="31973"/>
                </a:lnTo>
                <a:lnTo>
                  <a:pt x="13379320" y="52354"/>
                </a:lnTo>
                <a:lnTo>
                  <a:pt x="13383433" y="72726"/>
                </a:lnTo>
                <a:lnTo>
                  <a:pt x="13394652" y="89369"/>
                </a:lnTo>
                <a:lnTo>
                  <a:pt x="13411293" y="100592"/>
                </a:lnTo>
                <a:lnTo>
                  <a:pt x="13431674" y="104708"/>
                </a:lnTo>
                <a:lnTo>
                  <a:pt x="13452051" y="100592"/>
                </a:lnTo>
                <a:lnTo>
                  <a:pt x="13468693" y="89369"/>
                </a:lnTo>
                <a:lnTo>
                  <a:pt x="13479914" y="72726"/>
                </a:lnTo>
                <a:lnTo>
                  <a:pt x="13484029" y="52354"/>
                </a:lnTo>
                <a:lnTo>
                  <a:pt x="13479914" y="31973"/>
                </a:lnTo>
                <a:lnTo>
                  <a:pt x="13468693" y="15331"/>
                </a:lnTo>
                <a:lnTo>
                  <a:pt x="13452051" y="4113"/>
                </a:lnTo>
                <a:lnTo>
                  <a:pt x="13431674" y="0"/>
                </a:lnTo>
                <a:close/>
              </a:path>
              <a:path w="16202025" h="104775">
                <a:moveTo>
                  <a:pt x="13222613" y="0"/>
                </a:moveTo>
                <a:lnTo>
                  <a:pt x="13202236" y="4113"/>
                </a:lnTo>
                <a:lnTo>
                  <a:pt x="13185594" y="15331"/>
                </a:lnTo>
                <a:lnTo>
                  <a:pt x="13174373" y="31973"/>
                </a:lnTo>
                <a:lnTo>
                  <a:pt x="13170258" y="52354"/>
                </a:lnTo>
                <a:lnTo>
                  <a:pt x="13174373" y="72726"/>
                </a:lnTo>
                <a:lnTo>
                  <a:pt x="13185594" y="89369"/>
                </a:lnTo>
                <a:lnTo>
                  <a:pt x="13202236" y="100592"/>
                </a:lnTo>
                <a:lnTo>
                  <a:pt x="13222613" y="104708"/>
                </a:lnTo>
                <a:lnTo>
                  <a:pt x="13242994" y="100592"/>
                </a:lnTo>
                <a:lnTo>
                  <a:pt x="13259635" y="89369"/>
                </a:lnTo>
                <a:lnTo>
                  <a:pt x="13270854" y="72726"/>
                </a:lnTo>
                <a:lnTo>
                  <a:pt x="13274967" y="52354"/>
                </a:lnTo>
                <a:lnTo>
                  <a:pt x="13270854" y="31973"/>
                </a:lnTo>
                <a:lnTo>
                  <a:pt x="13259635" y="15331"/>
                </a:lnTo>
                <a:lnTo>
                  <a:pt x="13242994" y="4113"/>
                </a:lnTo>
                <a:lnTo>
                  <a:pt x="13222613" y="0"/>
                </a:lnTo>
                <a:close/>
              </a:path>
              <a:path w="16202025" h="104775">
                <a:moveTo>
                  <a:pt x="13013561" y="0"/>
                </a:moveTo>
                <a:lnTo>
                  <a:pt x="12993185" y="4113"/>
                </a:lnTo>
                <a:lnTo>
                  <a:pt x="12976543" y="15331"/>
                </a:lnTo>
                <a:lnTo>
                  <a:pt x="12965322" y="31973"/>
                </a:lnTo>
                <a:lnTo>
                  <a:pt x="12961207" y="52354"/>
                </a:lnTo>
                <a:lnTo>
                  <a:pt x="12965322" y="72726"/>
                </a:lnTo>
                <a:lnTo>
                  <a:pt x="12976543" y="89369"/>
                </a:lnTo>
                <a:lnTo>
                  <a:pt x="12993185" y="100592"/>
                </a:lnTo>
                <a:lnTo>
                  <a:pt x="13013561" y="104708"/>
                </a:lnTo>
                <a:lnTo>
                  <a:pt x="13033943" y="100592"/>
                </a:lnTo>
                <a:lnTo>
                  <a:pt x="13050584" y="89369"/>
                </a:lnTo>
                <a:lnTo>
                  <a:pt x="13061802" y="72726"/>
                </a:lnTo>
                <a:lnTo>
                  <a:pt x="13065916" y="52354"/>
                </a:lnTo>
                <a:lnTo>
                  <a:pt x="13061802" y="31973"/>
                </a:lnTo>
                <a:lnTo>
                  <a:pt x="13050584" y="15331"/>
                </a:lnTo>
                <a:lnTo>
                  <a:pt x="13033943" y="4113"/>
                </a:lnTo>
                <a:lnTo>
                  <a:pt x="13013561" y="0"/>
                </a:lnTo>
                <a:close/>
              </a:path>
              <a:path w="16202025" h="104775">
                <a:moveTo>
                  <a:pt x="12804510" y="0"/>
                </a:moveTo>
                <a:lnTo>
                  <a:pt x="12784133" y="4113"/>
                </a:lnTo>
                <a:lnTo>
                  <a:pt x="12767492" y="15331"/>
                </a:lnTo>
                <a:lnTo>
                  <a:pt x="12756271" y="31973"/>
                </a:lnTo>
                <a:lnTo>
                  <a:pt x="12752156" y="52354"/>
                </a:lnTo>
                <a:lnTo>
                  <a:pt x="12756271" y="72726"/>
                </a:lnTo>
                <a:lnTo>
                  <a:pt x="12767492" y="89369"/>
                </a:lnTo>
                <a:lnTo>
                  <a:pt x="12784133" y="100592"/>
                </a:lnTo>
                <a:lnTo>
                  <a:pt x="12804510" y="104708"/>
                </a:lnTo>
                <a:lnTo>
                  <a:pt x="12824891" y="100592"/>
                </a:lnTo>
                <a:lnTo>
                  <a:pt x="12841533" y="89369"/>
                </a:lnTo>
                <a:lnTo>
                  <a:pt x="12852751" y="72726"/>
                </a:lnTo>
                <a:lnTo>
                  <a:pt x="12856865" y="52354"/>
                </a:lnTo>
                <a:lnTo>
                  <a:pt x="12852751" y="31973"/>
                </a:lnTo>
                <a:lnTo>
                  <a:pt x="12841533" y="15331"/>
                </a:lnTo>
                <a:lnTo>
                  <a:pt x="12824891" y="4113"/>
                </a:lnTo>
                <a:lnTo>
                  <a:pt x="12804510" y="0"/>
                </a:lnTo>
                <a:close/>
              </a:path>
              <a:path w="16202025" h="104775">
                <a:moveTo>
                  <a:pt x="12595459" y="0"/>
                </a:moveTo>
                <a:lnTo>
                  <a:pt x="12575082" y="4113"/>
                </a:lnTo>
                <a:lnTo>
                  <a:pt x="12558440" y="15331"/>
                </a:lnTo>
                <a:lnTo>
                  <a:pt x="12547219" y="31973"/>
                </a:lnTo>
                <a:lnTo>
                  <a:pt x="12543104" y="52354"/>
                </a:lnTo>
                <a:lnTo>
                  <a:pt x="12547219" y="72726"/>
                </a:lnTo>
                <a:lnTo>
                  <a:pt x="12558440" y="89369"/>
                </a:lnTo>
                <a:lnTo>
                  <a:pt x="12575082" y="100592"/>
                </a:lnTo>
                <a:lnTo>
                  <a:pt x="12595459" y="104708"/>
                </a:lnTo>
                <a:lnTo>
                  <a:pt x="12615836" y="100592"/>
                </a:lnTo>
                <a:lnTo>
                  <a:pt x="12632477" y="89369"/>
                </a:lnTo>
                <a:lnTo>
                  <a:pt x="12643698" y="72726"/>
                </a:lnTo>
                <a:lnTo>
                  <a:pt x="12647813" y="52354"/>
                </a:lnTo>
                <a:lnTo>
                  <a:pt x="12643698" y="31973"/>
                </a:lnTo>
                <a:lnTo>
                  <a:pt x="12632477" y="15331"/>
                </a:lnTo>
                <a:lnTo>
                  <a:pt x="12615836" y="4113"/>
                </a:lnTo>
                <a:lnTo>
                  <a:pt x="12595459" y="0"/>
                </a:lnTo>
                <a:close/>
              </a:path>
              <a:path w="16202025" h="104775">
                <a:moveTo>
                  <a:pt x="12386408" y="0"/>
                </a:moveTo>
                <a:lnTo>
                  <a:pt x="12366031" y="4113"/>
                </a:lnTo>
                <a:lnTo>
                  <a:pt x="12349389" y="15331"/>
                </a:lnTo>
                <a:lnTo>
                  <a:pt x="12338168" y="31973"/>
                </a:lnTo>
                <a:lnTo>
                  <a:pt x="12334053" y="52354"/>
                </a:lnTo>
                <a:lnTo>
                  <a:pt x="12338168" y="72726"/>
                </a:lnTo>
                <a:lnTo>
                  <a:pt x="12349389" y="89369"/>
                </a:lnTo>
                <a:lnTo>
                  <a:pt x="12366031" y="100592"/>
                </a:lnTo>
                <a:lnTo>
                  <a:pt x="12386408" y="104708"/>
                </a:lnTo>
                <a:lnTo>
                  <a:pt x="12406785" y="100592"/>
                </a:lnTo>
                <a:lnTo>
                  <a:pt x="12423426" y="89369"/>
                </a:lnTo>
                <a:lnTo>
                  <a:pt x="12434647" y="72726"/>
                </a:lnTo>
                <a:lnTo>
                  <a:pt x="12438762" y="52354"/>
                </a:lnTo>
                <a:lnTo>
                  <a:pt x="12434647" y="31973"/>
                </a:lnTo>
                <a:lnTo>
                  <a:pt x="12423426" y="15331"/>
                </a:lnTo>
                <a:lnTo>
                  <a:pt x="12406785" y="4113"/>
                </a:lnTo>
                <a:lnTo>
                  <a:pt x="12386408" y="0"/>
                </a:lnTo>
                <a:close/>
              </a:path>
              <a:path w="16202025" h="104775">
                <a:moveTo>
                  <a:pt x="12177356" y="0"/>
                </a:moveTo>
                <a:lnTo>
                  <a:pt x="12156975" y="4113"/>
                </a:lnTo>
                <a:lnTo>
                  <a:pt x="12140334" y="15331"/>
                </a:lnTo>
                <a:lnTo>
                  <a:pt x="12129115" y="31973"/>
                </a:lnTo>
                <a:lnTo>
                  <a:pt x="12125002" y="52354"/>
                </a:lnTo>
                <a:lnTo>
                  <a:pt x="12129115" y="72726"/>
                </a:lnTo>
                <a:lnTo>
                  <a:pt x="12140334" y="89369"/>
                </a:lnTo>
                <a:lnTo>
                  <a:pt x="12156975" y="100592"/>
                </a:lnTo>
                <a:lnTo>
                  <a:pt x="12177356" y="104708"/>
                </a:lnTo>
                <a:lnTo>
                  <a:pt x="12197733" y="100592"/>
                </a:lnTo>
                <a:lnTo>
                  <a:pt x="12214375" y="89369"/>
                </a:lnTo>
                <a:lnTo>
                  <a:pt x="12225596" y="72726"/>
                </a:lnTo>
                <a:lnTo>
                  <a:pt x="12229711" y="52354"/>
                </a:lnTo>
                <a:lnTo>
                  <a:pt x="12225596" y="31973"/>
                </a:lnTo>
                <a:lnTo>
                  <a:pt x="12214375" y="15331"/>
                </a:lnTo>
                <a:lnTo>
                  <a:pt x="12197733" y="4113"/>
                </a:lnTo>
                <a:lnTo>
                  <a:pt x="12177356" y="0"/>
                </a:lnTo>
                <a:close/>
              </a:path>
              <a:path w="16202025" h="104775">
                <a:moveTo>
                  <a:pt x="11968305" y="0"/>
                </a:moveTo>
                <a:lnTo>
                  <a:pt x="11947924" y="4113"/>
                </a:lnTo>
                <a:lnTo>
                  <a:pt x="11931283" y="15331"/>
                </a:lnTo>
                <a:lnTo>
                  <a:pt x="11920064" y="31973"/>
                </a:lnTo>
                <a:lnTo>
                  <a:pt x="11915951" y="52354"/>
                </a:lnTo>
                <a:lnTo>
                  <a:pt x="11920064" y="72726"/>
                </a:lnTo>
                <a:lnTo>
                  <a:pt x="11931283" y="89369"/>
                </a:lnTo>
                <a:lnTo>
                  <a:pt x="11947924" y="100592"/>
                </a:lnTo>
                <a:lnTo>
                  <a:pt x="11968305" y="104708"/>
                </a:lnTo>
                <a:lnTo>
                  <a:pt x="11988682" y="100592"/>
                </a:lnTo>
                <a:lnTo>
                  <a:pt x="12005324" y="89369"/>
                </a:lnTo>
                <a:lnTo>
                  <a:pt x="12016545" y="72726"/>
                </a:lnTo>
                <a:lnTo>
                  <a:pt x="12020660" y="52354"/>
                </a:lnTo>
                <a:lnTo>
                  <a:pt x="12016545" y="31973"/>
                </a:lnTo>
                <a:lnTo>
                  <a:pt x="12005324" y="15331"/>
                </a:lnTo>
                <a:lnTo>
                  <a:pt x="11988682" y="4113"/>
                </a:lnTo>
                <a:lnTo>
                  <a:pt x="11968305" y="0"/>
                </a:lnTo>
                <a:close/>
              </a:path>
              <a:path w="16202025" h="104775">
                <a:moveTo>
                  <a:pt x="11759254" y="0"/>
                </a:moveTo>
                <a:lnTo>
                  <a:pt x="11738873" y="4113"/>
                </a:lnTo>
                <a:lnTo>
                  <a:pt x="11722232" y="15331"/>
                </a:lnTo>
                <a:lnTo>
                  <a:pt x="11711013" y="31973"/>
                </a:lnTo>
                <a:lnTo>
                  <a:pt x="11706900" y="52354"/>
                </a:lnTo>
                <a:lnTo>
                  <a:pt x="11711013" y="72726"/>
                </a:lnTo>
                <a:lnTo>
                  <a:pt x="11722232" y="89369"/>
                </a:lnTo>
                <a:lnTo>
                  <a:pt x="11738873" y="100592"/>
                </a:lnTo>
                <a:lnTo>
                  <a:pt x="11759254" y="104708"/>
                </a:lnTo>
                <a:lnTo>
                  <a:pt x="11779631" y="100592"/>
                </a:lnTo>
                <a:lnTo>
                  <a:pt x="11796273" y="89369"/>
                </a:lnTo>
                <a:lnTo>
                  <a:pt x="11807494" y="72726"/>
                </a:lnTo>
                <a:lnTo>
                  <a:pt x="11811608" y="52354"/>
                </a:lnTo>
                <a:lnTo>
                  <a:pt x="11807494" y="31973"/>
                </a:lnTo>
                <a:lnTo>
                  <a:pt x="11796273" y="15331"/>
                </a:lnTo>
                <a:lnTo>
                  <a:pt x="11779631" y="4113"/>
                </a:lnTo>
                <a:lnTo>
                  <a:pt x="11759254" y="0"/>
                </a:lnTo>
                <a:close/>
              </a:path>
              <a:path w="16202025" h="104775">
                <a:moveTo>
                  <a:pt x="11550203" y="0"/>
                </a:moveTo>
                <a:lnTo>
                  <a:pt x="11529822" y="4113"/>
                </a:lnTo>
                <a:lnTo>
                  <a:pt x="11513180" y="15331"/>
                </a:lnTo>
                <a:lnTo>
                  <a:pt x="11501962" y="31973"/>
                </a:lnTo>
                <a:lnTo>
                  <a:pt x="11497848" y="52354"/>
                </a:lnTo>
                <a:lnTo>
                  <a:pt x="11501962" y="72726"/>
                </a:lnTo>
                <a:lnTo>
                  <a:pt x="11513180" y="89369"/>
                </a:lnTo>
                <a:lnTo>
                  <a:pt x="11529822" y="100592"/>
                </a:lnTo>
                <a:lnTo>
                  <a:pt x="11550203" y="104708"/>
                </a:lnTo>
                <a:lnTo>
                  <a:pt x="11570580" y="100592"/>
                </a:lnTo>
                <a:lnTo>
                  <a:pt x="11587221" y="89369"/>
                </a:lnTo>
                <a:lnTo>
                  <a:pt x="11598442" y="72726"/>
                </a:lnTo>
                <a:lnTo>
                  <a:pt x="11602557" y="52354"/>
                </a:lnTo>
                <a:lnTo>
                  <a:pt x="11598442" y="31973"/>
                </a:lnTo>
                <a:lnTo>
                  <a:pt x="11587221" y="15331"/>
                </a:lnTo>
                <a:lnTo>
                  <a:pt x="11570580" y="4113"/>
                </a:lnTo>
                <a:lnTo>
                  <a:pt x="11550203" y="0"/>
                </a:lnTo>
                <a:close/>
              </a:path>
              <a:path w="16202025" h="104775">
                <a:moveTo>
                  <a:pt x="11341152" y="0"/>
                </a:moveTo>
                <a:lnTo>
                  <a:pt x="11320770" y="4113"/>
                </a:lnTo>
                <a:lnTo>
                  <a:pt x="11304129" y="15331"/>
                </a:lnTo>
                <a:lnTo>
                  <a:pt x="11292911" y="31973"/>
                </a:lnTo>
                <a:lnTo>
                  <a:pt x="11288797" y="52354"/>
                </a:lnTo>
                <a:lnTo>
                  <a:pt x="11292911" y="72726"/>
                </a:lnTo>
                <a:lnTo>
                  <a:pt x="11304129" y="89369"/>
                </a:lnTo>
                <a:lnTo>
                  <a:pt x="11320770" y="100592"/>
                </a:lnTo>
                <a:lnTo>
                  <a:pt x="11341152" y="104708"/>
                </a:lnTo>
                <a:lnTo>
                  <a:pt x="11361528" y="100592"/>
                </a:lnTo>
                <a:lnTo>
                  <a:pt x="11378170" y="89369"/>
                </a:lnTo>
                <a:lnTo>
                  <a:pt x="11389391" y="72726"/>
                </a:lnTo>
                <a:lnTo>
                  <a:pt x="11393506" y="52354"/>
                </a:lnTo>
                <a:lnTo>
                  <a:pt x="11389391" y="31973"/>
                </a:lnTo>
                <a:lnTo>
                  <a:pt x="11378170" y="15331"/>
                </a:lnTo>
                <a:lnTo>
                  <a:pt x="11361528" y="4113"/>
                </a:lnTo>
                <a:lnTo>
                  <a:pt x="11341152" y="0"/>
                </a:lnTo>
                <a:close/>
              </a:path>
              <a:path w="16202025" h="104775">
                <a:moveTo>
                  <a:pt x="11132100" y="0"/>
                </a:moveTo>
                <a:lnTo>
                  <a:pt x="11111719" y="4113"/>
                </a:lnTo>
                <a:lnTo>
                  <a:pt x="11095078" y="15331"/>
                </a:lnTo>
                <a:lnTo>
                  <a:pt x="11083859" y="31973"/>
                </a:lnTo>
                <a:lnTo>
                  <a:pt x="11079746" y="52354"/>
                </a:lnTo>
                <a:lnTo>
                  <a:pt x="11083859" y="72726"/>
                </a:lnTo>
                <a:lnTo>
                  <a:pt x="11095078" y="89369"/>
                </a:lnTo>
                <a:lnTo>
                  <a:pt x="11111719" y="100592"/>
                </a:lnTo>
                <a:lnTo>
                  <a:pt x="11132100" y="104708"/>
                </a:lnTo>
                <a:lnTo>
                  <a:pt x="11152477" y="100592"/>
                </a:lnTo>
                <a:lnTo>
                  <a:pt x="11169119" y="89369"/>
                </a:lnTo>
                <a:lnTo>
                  <a:pt x="11180340" y="72726"/>
                </a:lnTo>
                <a:lnTo>
                  <a:pt x="11184455" y="52354"/>
                </a:lnTo>
                <a:lnTo>
                  <a:pt x="11180340" y="31973"/>
                </a:lnTo>
                <a:lnTo>
                  <a:pt x="11169119" y="15331"/>
                </a:lnTo>
                <a:lnTo>
                  <a:pt x="11152477" y="4113"/>
                </a:lnTo>
                <a:lnTo>
                  <a:pt x="11132100" y="0"/>
                </a:lnTo>
                <a:close/>
              </a:path>
              <a:path w="16202025" h="104775">
                <a:moveTo>
                  <a:pt x="10923039" y="0"/>
                </a:moveTo>
                <a:lnTo>
                  <a:pt x="10902662" y="4113"/>
                </a:lnTo>
                <a:lnTo>
                  <a:pt x="10886020" y="15331"/>
                </a:lnTo>
                <a:lnTo>
                  <a:pt x="10874799" y="31973"/>
                </a:lnTo>
                <a:lnTo>
                  <a:pt x="10870684" y="52354"/>
                </a:lnTo>
                <a:lnTo>
                  <a:pt x="10874799" y="72726"/>
                </a:lnTo>
                <a:lnTo>
                  <a:pt x="10886020" y="89369"/>
                </a:lnTo>
                <a:lnTo>
                  <a:pt x="10902662" y="100592"/>
                </a:lnTo>
                <a:lnTo>
                  <a:pt x="10923039" y="104708"/>
                </a:lnTo>
                <a:lnTo>
                  <a:pt x="10943420" y="100592"/>
                </a:lnTo>
                <a:lnTo>
                  <a:pt x="10960061" y="89369"/>
                </a:lnTo>
                <a:lnTo>
                  <a:pt x="10971280" y="72726"/>
                </a:lnTo>
                <a:lnTo>
                  <a:pt x="10975393" y="52354"/>
                </a:lnTo>
                <a:lnTo>
                  <a:pt x="10971280" y="31973"/>
                </a:lnTo>
                <a:lnTo>
                  <a:pt x="10960061" y="15331"/>
                </a:lnTo>
                <a:lnTo>
                  <a:pt x="10943420" y="4113"/>
                </a:lnTo>
                <a:lnTo>
                  <a:pt x="10923039" y="0"/>
                </a:lnTo>
                <a:close/>
              </a:path>
              <a:path w="16202025" h="104775">
                <a:moveTo>
                  <a:pt x="10713987" y="0"/>
                </a:moveTo>
                <a:lnTo>
                  <a:pt x="10693611" y="4113"/>
                </a:lnTo>
                <a:lnTo>
                  <a:pt x="10676969" y="15331"/>
                </a:lnTo>
                <a:lnTo>
                  <a:pt x="10665748" y="31973"/>
                </a:lnTo>
                <a:lnTo>
                  <a:pt x="10661633" y="52354"/>
                </a:lnTo>
                <a:lnTo>
                  <a:pt x="10665748" y="72726"/>
                </a:lnTo>
                <a:lnTo>
                  <a:pt x="10676969" y="89369"/>
                </a:lnTo>
                <a:lnTo>
                  <a:pt x="10693611" y="100592"/>
                </a:lnTo>
                <a:lnTo>
                  <a:pt x="10713987" y="104708"/>
                </a:lnTo>
                <a:lnTo>
                  <a:pt x="10734369" y="100592"/>
                </a:lnTo>
                <a:lnTo>
                  <a:pt x="10751010" y="89369"/>
                </a:lnTo>
                <a:lnTo>
                  <a:pt x="10762228" y="72726"/>
                </a:lnTo>
                <a:lnTo>
                  <a:pt x="10766342" y="52354"/>
                </a:lnTo>
                <a:lnTo>
                  <a:pt x="10762228" y="31973"/>
                </a:lnTo>
                <a:lnTo>
                  <a:pt x="10751010" y="15331"/>
                </a:lnTo>
                <a:lnTo>
                  <a:pt x="10734369" y="4113"/>
                </a:lnTo>
                <a:lnTo>
                  <a:pt x="10713987" y="0"/>
                </a:lnTo>
                <a:close/>
              </a:path>
              <a:path w="16202025" h="104775">
                <a:moveTo>
                  <a:pt x="10504936" y="0"/>
                </a:moveTo>
                <a:lnTo>
                  <a:pt x="10484559" y="4113"/>
                </a:lnTo>
                <a:lnTo>
                  <a:pt x="10467918" y="15331"/>
                </a:lnTo>
                <a:lnTo>
                  <a:pt x="10456697" y="31973"/>
                </a:lnTo>
                <a:lnTo>
                  <a:pt x="10452582" y="52354"/>
                </a:lnTo>
                <a:lnTo>
                  <a:pt x="10456697" y="72726"/>
                </a:lnTo>
                <a:lnTo>
                  <a:pt x="10467918" y="89369"/>
                </a:lnTo>
                <a:lnTo>
                  <a:pt x="10484559" y="100592"/>
                </a:lnTo>
                <a:lnTo>
                  <a:pt x="10504936" y="104708"/>
                </a:lnTo>
                <a:lnTo>
                  <a:pt x="10525317" y="100592"/>
                </a:lnTo>
                <a:lnTo>
                  <a:pt x="10541959" y="89369"/>
                </a:lnTo>
                <a:lnTo>
                  <a:pt x="10553177" y="72726"/>
                </a:lnTo>
                <a:lnTo>
                  <a:pt x="10557291" y="52354"/>
                </a:lnTo>
                <a:lnTo>
                  <a:pt x="10553177" y="31973"/>
                </a:lnTo>
                <a:lnTo>
                  <a:pt x="10541959" y="15331"/>
                </a:lnTo>
                <a:lnTo>
                  <a:pt x="10525317" y="4113"/>
                </a:lnTo>
                <a:lnTo>
                  <a:pt x="10504936" y="0"/>
                </a:lnTo>
                <a:close/>
              </a:path>
              <a:path w="16202025" h="104775">
                <a:moveTo>
                  <a:pt x="10295885" y="0"/>
                </a:moveTo>
                <a:lnTo>
                  <a:pt x="10275508" y="4113"/>
                </a:lnTo>
                <a:lnTo>
                  <a:pt x="10258866" y="15331"/>
                </a:lnTo>
                <a:lnTo>
                  <a:pt x="10247645" y="31973"/>
                </a:lnTo>
                <a:lnTo>
                  <a:pt x="10243531" y="52354"/>
                </a:lnTo>
                <a:lnTo>
                  <a:pt x="10247645" y="72726"/>
                </a:lnTo>
                <a:lnTo>
                  <a:pt x="10258866" y="89369"/>
                </a:lnTo>
                <a:lnTo>
                  <a:pt x="10275508" y="100592"/>
                </a:lnTo>
                <a:lnTo>
                  <a:pt x="10295885" y="104708"/>
                </a:lnTo>
                <a:lnTo>
                  <a:pt x="10316266" y="100592"/>
                </a:lnTo>
                <a:lnTo>
                  <a:pt x="10332907" y="89369"/>
                </a:lnTo>
                <a:lnTo>
                  <a:pt x="10344126" y="72726"/>
                </a:lnTo>
                <a:lnTo>
                  <a:pt x="10348239" y="52354"/>
                </a:lnTo>
                <a:lnTo>
                  <a:pt x="10344126" y="31973"/>
                </a:lnTo>
                <a:lnTo>
                  <a:pt x="10332907" y="15331"/>
                </a:lnTo>
                <a:lnTo>
                  <a:pt x="10316266" y="4113"/>
                </a:lnTo>
                <a:lnTo>
                  <a:pt x="10295885" y="0"/>
                </a:lnTo>
                <a:close/>
              </a:path>
              <a:path w="16202025" h="104775">
                <a:moveTo>
                  <a:pt x="10086834" y="0"/>
                </a:moveTo>
                <a:lnTo>
                  <a:pt x="10066457" y="4113"/>
                </a:lnTo>
                <a:lnTo>
                  <a:pt x="10049815" y="15331"/>
                </a:lnTo>
                <a:lnTo>
                  <a:pt x="10038594" y="31973"/>
                </a:lnTo>
                <a:lnTo>
                  <a:pt x="10034479" y="52354"/>
                </a:lnTo>
                <a:lnTo>
                  <a:pt x="10038594" y="72726"/>
                </a:lnTo>
                <a:lnTo>
                  <a:pt x="10049815" y="89369"/>
                </a:lnTo>
                <a:lnTo>
                  <a:pt x="10066457" y="100592"/>
                </a:lnTo>
                <a:lnTo>
                  <a:pt x="10086834" y="104708"/>
                </a:lnTo>
                <a:lnTo>
                  <a:pt x="10107211" y="100592"/>
                </a:lnTo>
                <a:lnTo>
                  <a:pt x="10123852" y="89369"/>
                </a:lnTo>
                <a:lnTo>
                  <a:pt x="10135073" y="72726"/>
                </a:lnTo>
                <a:lnTo>
                  <a:pt x="10139188" y="52354"/>
                </a:lnTo>
                <a:lnTo>
                  <a:pt x="10135073" y="31973"/>
                </a:lnTo>
                <a:lnTo>
                  <a:pt x="10123852" y="15331"/>
                </a:lnTo>
                <a:lnTo>
                  <a:pt x="10107211" y="4113"/>
                </a:lnTo>
                <a:lnTo>
                  <a:pt x="10086834" y="0"/>
                </a:lnTo>
                <a:close/>
              </a:path>
              <a:path w="16202025" h="104775">
                <a:moveTo>
                  <a:pt x="9877783" y="0"/>
                </a:moveTo>
                <a:lnTo>
                  <a:pt x="9857401" y="4113"/>
                </a:lnTo>
                <a:lnTo>
                  <a:pt x="9840760" y="15331"/>
                </a:lnTo>
                <a:lnTo>
                  <a:pt x="9829542" y="31973"/>
                </a:lnTo>
                <a:lnTo>
                  <a:pt x="9825428" y="52354"/>
                </a:lnTo>
                <a:lnTo>
                  <a:pt x="9829542" y="72726"/>
                </a:lnTo>
                <a:lnTo>
                  <a:pt x="9840760" y="89369"/>
                </a:lnTo>
                <a:lnTo>
                  <a:pt x="9857401" y="100592"/>
                </a:lnTo>
                <a:lnTo>
                  <a:pt x="9877783" y="104708"/>
                </a:lnTo>
                <a:lnTo>
                  <a:pt x="9898159" y="100592"/>
                </a:lnTo>
                <a:lnTo>
                  <a:pt x="9914801" y="89369"/>
                </a:lnTo>
                <a:lnTo>
                  <a:pt x="9926022" y="72726"/>
                </a:lnTo>
                <a:lnTo>
                  <a:pt x="9930137" y="52354"/>
                </a:lnTo>
                <a:lnTo>
                  <a:pt x="9926022" y="31973"/>
                </a:lnTo>
                <a:lnTo>
                  <a:pt x="9914801" y="15331"/>
                </a:lnTo>
                <a:lnTo>
                  <a:pt x="9898159" y="4113"/>
                </a:lnTo>
                <a:lnTo>
                  <a:pt x="9877783" y="0"/>
                </a:lnTo>
                <a:close/>
              </a:path>
              <a:path w="16202025" h="104775">
                <a:moveTo>
                  <a:pt x="9668731" y="0"/>
                </a:moveTo>
                <a:lnTo>
                  <a:pt x="9648350" y="4113"/>
                </a:lnTo>
                <a:lnTo>
                  <a:pt x="9631709" y="15331"/>
                </a:lnTo>
                <a:lnTo>
                  <a:pt x="9620490" y="31973"/>
                </a:lnTo>
                <a:lnTo>
                  <a:pt x="9616377" y="52354"/>
                </a:lnTo>
                <a:lnTo>
                  <a:pt x="9620490" y="72726"/>
                </a:lnTo>
                <a:lnTo>
                  <a:pt x="9631709" y="89369"/>
                </a:lnTo>
                <a:lnTo>
                  <a:pt x="9648350" y="100592"/>
                </a:lnTo>
                <a:lnTo>
                  <a:pt x="9668731" y="104708"/>
                </a:lnTo>
                <a:lnTo>
                  <a:pt x="9689108" y="100592"/>
                </a:lnTo>
                <a:lnTo>
                  <a:pt x="9705750" y="89369"/>
                </a:lnTo>
                <a:lnTo>
                  <a:pt x="9716971" y="72726"/>
                </a:lnTo>
                <a:lnTo>
                  <a:pt x="9721086" y="52354"/>
                </a:lnTo>
                <a:lnTo>
                  <a:pt x="9716971" y="31973"/>
                </a:lnTo>
                <a:lnTo>
                  <a:pt x="9705750" y="15331"/>
                </a:lnTo>
                <a:lnTo>
                  <a:pt x="9689108" y="4113"/>
                </a:lnTo>
                <a:lnTo>
                  <a:pt x="9668731" y="0"/>
                </a:lnTo>
                <a:close/>
              </a:path>
              <a:path w="16202025" h="104775">
                <a:moveTo>
                  <a:pt x="9459680" y="0"/>
                </a:moveTo>
                <a:lnTo>
                  <a:pt x="9439299" y="4113"/>
                </a:lnTo>
                <a:lnTo>
                  <a:pt x="9422658" y="15331"/>
                </a:lnTo>
                <a:lnTo>
                  <a:pt x="9411439" y="31973"/>
                </a:lnTo>
                <a:lnTo>
                  <a:pt x="9407326" y="52354"/>
                </a:lnTo>
                <a:lnTo>
                  <a:pt x="9411439" y="72726"/>
                </a:lnTo>
                <a:lnTo>
                  <a:pt x="9422658" y="89369"/>
                </a:lnTo>
                <a:lnTo>
                  <a:pt x="9439299" y="100592"/>
                </a:lnTo>
                <a:lnTo>
                  <a:pt x="9459680" y="104708"/>
                </a:lnTo>
                <a:lnTo>
                  <a:pt x="9480057" y="100592"/>
                </a:lnTo>
                <a:lnTo>
                  <a:pt x="9496699" y="89369"/>
                </a:lnTo>
                <a:lnTo>
                  <a:pt x="9507920" y="72726"/>
                </a:lnTo>
                <a:lnTo>
                  <a:pt x="9512034" y="52354"/>
                </a:lnTo>
                <a:lnTo>
                  <a:pt x="9507920" y="31973"/>
                </a:lnTo>
                <a:lnTo>
                  <a:pt x="9496699" y="15331"/>
                </a:lnTo>
                <a:lnTo>
                  <a:pt x="9480057" y="4113"/>
                </a:lnTo>
                <a:lnTo>
                  <a:pt x="9459680" y="0"/>
                </a:lnTo>
                <a:close/>
              </a:path>
              <a:path w="16202025" h="104775">
                <a:moveTo>
                  <a:pt x="9250629" y="0"/>
                </a:moveTo>
                <a:lnTo>
                  <a:pt x="9230248" y="4113"/>
                </a:lnTo>
                <a:lnTo>
                  <a:pt x="9213606" y="15331"/>
                </a:lnTo>
                <a:lnTo>
                  <a:pt x="9202388" y="31973"/>
                </a:lnTo>
                <a:lnTo>
                  <a:pt x="9198274" y="52354"/>
                </a:lnTo>
                <a:lnTo>
                  <a:pt x="9202388" y="72726"/>
                </a:lnTo>
                <a:lnTo>
                  <a:pt x="9213606" y="89369"/>
                </a:lnTo>
                <a:lnTo>
                  <a:pt x="9230248" y="100592"/>
                </a:lnTo>
                <a:lnTo>
                  <a:pt x="9250629" y="104708"/>
                </a:lnTo>
                <a:lnTo>
                  <a:pt x="9271006" y="100592"/>
                </a:lnTo>
                <a:lnTo>
                  <a:pt x="9287647" y="89369"/>
                </a:lnTo>
                <a:lnTo>
                  <a:pt x="9298868" y="72726"/>
                </a:lnTo>
                <a:lnTo>
                  <a:pt x="9302983" y="52354"/>
                </a:lnTo>
                <a:lnTo>
                  <a:pt x="9298868" y="31973"/>
                </a:lnTo>
                <a:lnTo>
                  <a:pt x="9287647" y="15331"/>
                </a:lnTo>
                <a:lnTo>
                  <a:pt x="9271006" y="4113"/>
                </a:lnTo>
                <a:lnTo>
                  <a:pt x="9250629" y="0"/>
                </a:lnTo>
                <a:close/>
              </a:path>
              <a:path w="16202025" h="104775">
                <a:moveTo>
                  <a:pt x="9041578" y="0"/>
                </a:moveTo>
                <a:lnTo>
                  <a:pt x="9021196" y="4113"/>
                </a:lnTo>
                <a:lnTo>
                  <a:pt x="9004555" y="15331"/>
                </a:lnTo>
                <a:lnTo>
                  <a:pt x="8993337" y="31973"/>
                </a:lnTo>
                <a:lnTo>
                  <a:pt x="8989223" y="52354"/>
                </a:lnTo>
                <a:lnTo>
                  <a:pt x="8993337" y="72726"/>
                </a:lnTo>
                <a:lnTo>
                  <a:pt x="9004555" y="89369"/>
                </a:lnTo>
                <a:lnTo>
                  <a:pt x="9021196" y="100592"/>
                </a:lnTo>
                <a:lnTo>
                  <a:pt x="9041578" y="104708"/>
                </a:lnTo>
                <a:lnTo>
                  <a:pt x="9061954" y="100592"/>
                </a:lnTo>
                <a:lnTo>
                  <a:pt x="9078596" y="89369"/>
                </a:lnTo>
                <a:lnTo>
                  <a:pt x="9089817" y="72726"/>
                </a:lnTo>
                <a:lnTo>
                  <a:pt x="9093932" y="52354"/>
                </a:lnTo>
                <a:lnTo>
                  <a:pt x="9089817" y="31973"/>
                </a:lnTo>
                <a:lnTo>
                  <a:pt x="9078596" y="15331"/>
                </a:lnTo>
                <a:lnTo>
                  <a:pt x="9061954" y="4113"/>
                </a:lnTo>
                <a:lnTo>
                  <a:pt x="9041578" y="0"/>
                </a:lnTo>
                <a:close/>
              </a:path>
              <a:path w="16202025" h="104775">
                <a:moveTo>
                  <a:pt x="8832516" y="0"/>
                </a:moveTo>
                <a:lnTo>
                  <a:pt x="8812139" y="4113"/>
                </a:lnTo>
                <a:lnTo>
                  <a:pt x="8795497" y="15331"/>
                </a:lnTo>
                <a:lnTo>
                  <a:pt x="8784276" y="31973"/>
                </a:lnTo>
                <a:lnTo>
                  <a:pt x="8780161" y="52354"/>
                </a:lnTo>
                <a:lnTo>
                  <a:pt x="8784276" y="72726"/>
                </a:lnTo>
                <a:lnTo>
                  <a:pt x="8795497" y="89369"/>
                </a:lnTo>
                <a:lnTo>
                  <a:pt x="8812139" y="100592"/>
                </a:lnTo>
                <a:lnTo>
                  <a:pt x="8832516" y="104708"/>
                </a:lnTo>
                <a:lnTo>
                  <a:pt x="8852897" y="100592"/>
                </a:lnTo>
                <a:lnTo>
                  <a:pt x="8869538" y="89369"/>
                </a:lnTo>
                <a:lnTo>
                  <a:pt x="8880757" y="72726"/>
                </a:lnTo>
                <a:lnTo>
                  <a:pt x="8884870" y="52354"/>
                </a:lnTo>
                <a:lnTo>
                  <a:pt x="8880757" y="31973"/>
                </a:lnTo>
                <a:lnTo>
                  <a:pt x="8869538" y="15331"/>
                </a:lnTo>
                <a:lnTo>
                  <a:pt x="8852897" y="4113"/>
                </a:lnTo>
                <a:lnTo>
                  <a:pt x="8832516" y="0"/>
                </a:lnTo>
                <a:close/>
              </a:path>
              <a:path w="16202025" h="104775">
                <a:moveTo>
                  <a:pt x="8623465" y="0"/>
                </a:moveTo>
                <a:lnTo>
                  <a:pt x="8603088" y="4113"/>
                </a:lnTo>
                <a:lnTo>
                  <a:pt x="8586446" y="15331"/>
                </a:lnTo>
                <a:lnTo>
                  <a:pt x="8575225" y="31973"/>
                </a:lnTo>
                <a:lnTo>
                  <a:pt x="8571110" y="52354"/>
                </a:lnTo>
                <a:lnTo>
                  <a:pt x="8575225" y="72726"/>
                </a:lnTo>
                <a:lnTo>
                  <a:pt x="8586446" y="89369"/>
                </a:lnTo>
                <a:lnTo>
                  <a:pt x="8603088" y="100592"/>
                </a:lnTo>
                <a:lnTo>
                  <a:pt x="8623465" y="104708"/>
                </a:lnTo>
                <a:lnTo>
                  <a:pt x="8643846" y="100592"/>
                </a:lnTo>
                <a:lnTo>
                  <a:pt x="8660487" y="89369"/>
                </a:lnTo>
                <a:lnTo>
                  <a:pt x="8671706" y="72726"/>
                </a:lnTo>
                <a:lnTo>
                  <a:pt x="8675819" y="52354"/>
                </a:lnTo>
                <a:lnTo>
                  <a:pt x="8671706" y="31973"/>
                </a:lnTo>
                <a:lnTo>
                  <a:pt x="8660487" y="15331"/>
                </a:lnTo>
                <a:lnTo>
                  <a:pt x="8643846" y="4113"/>
                </a:lnTo>
                <a:lnTo>
                  <a:pt x="8623465" y="0"/>
                </a:lnTo>
                <a:close/>
              </a:path>
              <a:path w="16202025" h="104775">
                <a:moveTo>
                  <a:pt x="8414413" y="0"/>
                </a:moveTo>
                <a:lnTo>
                  <a:pt x="8394037" y="4113"/>
                </a:lnTo>
                <a:lnTo>
                  <a:pt x="8377395" y="15331"/>
                </a:lnTo>
                <a:lnTo>
                  <a:pt x="8366174" y="31973"/>
                </a:lnTo>
                <a:lnTo>
                  <a:pt x="8362059" y="52354"/>
                </a:lnTo>
                <a:lnTo>
                  <a:pt x="8366174" y="72726"/>
                </a:lnTo>
                <a:lnTo>
                  <a:pt x="8377395" y="89369"/>
                </a:lnTo>
                <a:lnTo>
                  <a:pt x="8394037" y="100592"/>
                </a:lnTo>
                <a:lnTo>
                  <a:pt x="8414413" y="104708"/>
                </a:lnTo>
                <a:lnTo>
                  <a:pt x="8434795" y="100592"/>
                </a:lnTo>
                <a:lnTo>
                  <a:pt x="8451436" y="89369"/>
                </a:lnTo>
                <a:lnTo>
                  <a:pt x="8462654" y="72726"/>
                </a:lnTo>
                <a:lnTo>
                  <a:pt x="8466768" y="52354"/>
                </a:lnTo>
                <a:lnTo>
                  <a:pt x="8462654" y="31973"/>
                </a:lnTo>
                <a:lnTo>
                  <a:pt x="8451436" y="15331"/>
                </a:lnTo>
                <a:lnTo>
                  <a:pt x="8434795" y="4113"/>
                </a:lnTo>
                <a:lnTo>
                  <a:pt x="8414413" y="0"/>
                </a:lnTo>
                <a:close/>
              </a:path>
              <a:path w="16202025" h="104775">
                <a:moveTo>
                  <a:pt x="8205362" y="0"/>
                </a:moveTo>
                <a:lnTo>
                  <a:pt x="8184985" y="4113"/>
                </a:lnTo>
                <a:lnTo>
                  <a:pt x="8168344" y="15331"/>
                </a:lnTo>
                <a:lnTo>
                  <a:pt x="8157123" y="31973"/>
                </a:lnTo>
                <a:lnTo>
                  <a:pt x="8153008" y="52354"/>
                </a:lnTo>
                <a:lnTo>
                  <a:pt x="8157123" y="72726"/>
                </a:lnTo>
                <a:lnTo>
                  <a:pt x="8168344" y="89369"/>
                </a:lnTo>
                <a:lnTo>
                  <a:pt x="8184985" y="100592"/>
                </a:lnTo>
                <a:lnTo>
                  <a:pt x="8205362" y="104708"/>
                </a:lnTo>
                <a:lnTo>
                  <a:pt x="8225743" y="100592"/>
                </a:lnTo>
                <a:lnTo>
                  <a:pt x="8242385" y="89369"/>
                </a:lnTo>
                <a:lnTo>
                  <a:pt x="8253603" y="72726"/>
                </a:lnTo>
                <a:lnTo>
                  <a:pt x="8257717" y="52354"/>
                </a:lnTo>
                <a:lnTo>
                  <a:pt x="8253603" y="31973"/>
                </a:lnTo>
                <a:lnTo>
                  <a:pt x="8242385" y="15331"/>
                </a:lnTo>
                <a:lnTo>
                  <a:pt x="8225743" y="4113"/>
                </a:lnTo>
                <a:lnTo>
                  <a:pt x="8205362" y="0"/>
                </a:lnTo>
                <a:close/>
              </a:path>
              <a:path w="16202025" h="104775">
                <a:moveTo>
                  <a:pt x="7996311" y="0"/>
                </a:moveTo>
                <a:lnTo>
                  <a:pt x="7975934" y="4113"/>
                </a:lnTo>
                <a:lnTo>
                  <a:pt x="7959292" y="15331"/>
                </a:lnTo>
                <a:lnTo>
                  <a:pt x="7948071" y="31973"/>
                </a:lnTo>
                <a:lnTo>
                  <a:pt x="7943957" y="52354"/>
                </a:lnTo>
                <a:lnTo>
                  <a:pt x="7948071" y="72726"/>
                </a:lnTo>
                <a:lnTo>
                  <a:pt x="7959292" y="89369"/>
                </a:lnTo>
                <a:lnTo>
                  <a:pt x="7975934" y="100592"/>
                </a:lnTo>
                <a:lnTo>
                  <a:pt x="7996311" y="104708"/>
                </a:lnTo>
                <a:lnTo>
                  <a:pt x="8016688" y="100592"/>
                </a:lnTo>
                <a:lnTo>
                  <a:pt x="8033330" y="89369"/>
                </a:lnTo>
                <a:lnTo>
                  <a:pt x="8044551" y="72726"/>
                </a:lnTo>
                <a:lnTo>
                  <a:pt x="8048665" y="52354"/>
                </a:lnTo>
                <a:lnTo>
                  <a:pt x="8044551" y="31973"/>
                </a:lnTo>
                <a:lnTo>
                  <a:pt x="8033330" y="15331"/>
                </a:lnTo>
                <a:lnTo>
                  <a:pt x="8016688" y="4113"/>
                </a:lnTo>
                <a:lnTo>
                  <a:pt x="7996311" y="0"/>
                </a:lnTo>
                <a:close/>
              </a:path>
              <a:path w="16202025" h="104775">
                <a:moveTo>
                  <a:pt x="7787260" y="0"/>
                </a:moveTo>
                <a:lnTo>
                  <a:pt x="7766883" y="4113"/>
                </a:lnTo>
                <a:lnTo>
                  <a:pt x="7750241" y="15331"/>
                </a:lnTo>
                <a:lnTo>
                  <a:pt x="7739020" y="31973"/>
                </a:lnTo>
                <a:lnTo>
                  <a:pt x="7734905" y="52354"/>
                </a:lnTo>
                <a:lnTo>
                  <a:pt x="7739020" y="72726"/>
                </a:lnTo>
                <a:lnTo>
                  <a:pt x="7750241" y="89369"/>
                </a:lnTo>
                <a:lnTo>
                  <a:pt x="7766883" y="100592"/>
                </a:lnTo>
                <a:lnTo>
                  <a:pt x="7787260" y="104708"/>
                </a:lnTo>
                <a:lnTo>
                  <a:pt x="7807637" y="100592"/>
                </a:lnTo>
                <a:lnTo>
                  <a:pt x="7824278" y="89369"/>
                </a:lnTo>
                <a:lnTo>
                  <a:pt x="7835499" y="72726"/>
                </a:lnTo>
                <a:lnTo>
                  <a:pt x="7839614" y="52354"/>
                </a:lnTo>
                <a:lnTo>
                  <a:pt x="7835499" y="31973"/>
                </a:lnTo>
                <a:lnTo>
                  <a:pt x="7824278" y="15331"/>
                </a:lnTo>
                <a:lnTo>
                  <a:pt x="7807637" y="4113"/>
                </a:lnTo>
                <a:lnTo>
                  <a:pt x="7787260" y="0"/>
                </a:lnTo>
                <a:close/>
              </a:path>
              <a:path w="16202025" h="104775">
                <a:moveTo>
                  <a:pt x="7578209" y="0"/>
                </a:moveTo>
                <a:lnTo>
                  <a:pt x="7557827" y="4113"/>
                </a:lnTo>
                <a:lnTo>
                  <a:pt x="7541186" y="15331"/>
                </a:lnTo>
                <a:lnTo>
                  <a:pt x="7529968" y="31973"/>
                </a:lnTo>
                <a:lnTo>
                  <a:pt x="7525854" y="52354"/>
                </a:lnTo>
                <a:lnTo>
                  <a:pt x="7529968" y="72726"/>
                </a:lnTo>
                <a:lnTo>
                  <a:pt x="7541186" y="89369"/>
                </a:lnTo>
                <a:lnTo>
                  <a:pt x="7557827" y="100592"/>
                </a:lnTo>
                <a:lnTo>
                  <a:pt x="7578209" y="104708"/>
                </a:lnTo>
                <a:lnTo>
                  <a:pt x="7598585" y="100592"/>
                </a:lnTo>
                <a:lnTo>
                  <a:pt x="7615227" y="89369"/>
                </a:lnTo>
                <a:lnTo>
                  <a:pt x="7626448" y="72726"/>
                </a:lnTo>
                <a:lnTo>
                  <a:pt x="7630563" y="52354"/>
                </a:lnTo>
                <a:lnTo>
                  <a:pt x="7626448" y="31973"/>
                </a:lnTo>
                <a:lnTo>
                  <a:pt x="7615227" y="15331"/>
                </a:lnTo>
                <a:lnTo>
                  <a:pt x="7598585" y="4113"/>
                </a:lnTo>
                <a:lnTo>
                  <a:pt x="7578209" y="0"/>
                </a:lnTo>
                <a:close/>
              </a:path>
              <a:path w="16202025" h="104775">
                <a:moveTo>
                  <a:pt x="7369157" y="0"/>
                </a:moveTo>
                <a:lnTo>
                  <a:pt x="7348776" y="4113"/>
                </a:lnTo>
                <a:lnTo>
                  <a:pt x="7332135" y="15331"/>
                </a:lnTo>
                <a:lnTo>
                  <a:pt x="7320916" y="31973"/>
                </a:lnTo>
                <a:lnTo>
                  <a:pt x="7316803" y="52354"/>
                </a:lnTo>
                <a:lnTo>
                  <a:pt x="7320916" y="72726"/>
                </a:lnTo>
                <a:lnTo>
                  <a:pt x="7332135" y="89369"/>
                </a:lnTo>
                <a:lnTo>
                  <a:pt x="7348776" y="100592"/>
                </a:lnTo>
                <a:lnTo>
                  <a:pt x="7369157" y="104708"/>
                </a:lnTo>
                <a:lnTo>
                  <a:pt x="7389534" y="100592"/>
                </a:lnTo>
                <a:lnTo>
                  <a:pt x="7406176" y="89369"/>
                </a:lnTo>
                <a:lnTo>
                  <a:pt x="7417397" y="72726"/>
                </a:lnTo>
                <a:lnTo>
                  <a:pt x="7421512" y="52354"/>
                </a:lnTo>
                <a:lnTo>
                  <a:pt x="7417397" y="31973"/>
                </a:lnTo>
                <a:lnTo>
                  <a:pt x="7406176" y="15331"/>
                </a:lnTo>
                <a:lnTo>
                  <a:pt x="7389534" y="4113"/>
                </a:lnTo>
                <a:lnTo>
                  <a:pt x="7369157" y="0"/>
                </a:lnTo>
                <a:close/>
              </a:path>
              <a:path w="16202025" h="104775">
                <a:moveTo>
                  <a:pt x="7160106" y="0"/>
                </a:moveTo>
                <a:lnTo>
                  <a:pt x="7139725" y="4113"/>
                </a:lnTo>
                <a:lnTo>
                  <a:pt x="7123084" y="15331"/>
                </a:lnTo>
                <a:lnTo>
                  <a:pt x="7111865" y="31973"/>
                </a:lnTo>
                <a:lnTo>
                  <a:pt x="7107752" y="52354"/>
                </a:lnTo>
                <a:lnTo>
                  <a:pt x="7111865" y="72726"/>
                </a:lnTo>
                <a:lnTo>
                  <a:pt x="7123084" y="89369"/>
                </a:lnTo>
                <a:lnTo>
                  <a:pt x="7139725" y="100592"/>
                </a:lnTo>
                <a:lnTo>
                  <a:pt x="7160106" y="104708"/>
                </a:lnTo>
                <a:lnTo>
                  <a:pt x="7180483" y="100592"/>
                </a:lnTo>
                <a:lnTo>
                  <a:pt x="7197125" y="89369"/>
                </a:lnTo>
                <a:lnTo>
                  <a:pt x="7208346" y="72726"/>
                </a:lnTo>
                <a:lnTo>
                  <a:pt x="7212461" y="52354"/>
                </a:lnTo>
                <a:lnTo>
                  <a:pt x="7208346" y="31973"/>
                </a:lnTo>
                <a:lnTo>
                  <a:pt x="7197125" y="15331"/>
                </a:lnTo>
                <a:lnTo>
                  <a:pt x="7180483" y="4113"/>
                </a:lnTo>
                <a:lnTo>
                  <a:pt x="7160106" y="0"/>
                </a:lnTo>
                <a:close/>
              </a:path>
              <a:path w="16202025" h="104775">
                <a:moveTo>
                  <a:pt x="6951055" y="0"/>
                </a:moveTo>
                <a:lnTo>
                  <a:pt x="6930674" y="4113"/>
                </a:lnTo>
                <a:lnTo>
                  <a:pt x="6914032" y="15331"/>
                </a:lnTo>
                <a:lnTo>
                  <a:pt x="6902814" y="31973"/>
                </a:lnTo>
                <a:lnTo>
                  <a:pt x="6898700" y="52354"/>
                </a:lnTo>
                <a:lnTo>
                  <a:pt x="6902814" y="72726"/>
                </a:lnTo>
                <a:lnTo>
                  <a:pt x="6914032" y="89369"/>
                </a:lnTo>
                <a:lnTo>
                  <a:pt x="6930674" y="100592"/>
                </a:lnTo>
                <a:lnTo>
                  <a:pt x="6951055" y="104708"/>
                </a:lnTo>
                <a:lnTo>
                  <a:pt x="6971432" y="100592"/>
                </a:lnTo>
                <a:lnTo>
                  <a:pt x="6988073" y="89369"/>
                </a:lnTo>
                <a:lnTo>
                  <a:pt x="6999294" y="72726"/>
                </a:lnTo>
                <a:lnTo>
                  <a:pt x="7003409" y="52354"/>
                </a:lnTo>
                <a:lnTo>
                  <a:pt x="6999294" y="31973"/>
                </a:lnTo>
                <a:lnTo>
                  <a:pt x="6988073" y="15331"/>
                </a:lnTo>
                <a:lnTo>
                  <a:pt x="6971432" y="4113"/>
                </a:lnTo>
                <a:lnTo>
                  <a:pt x="6951055" y="0"/>
                </a:lnTo>
                <a:close/>
              </a:path>
              <a:path w="16202025" h="104775">
                <a:moveTo>
                  <a:pt x="6742004" y="0"/>
                </a:moveTo>
                <a:lnTo>
                  <a:pt x="6721622" y="4113"/>
                </a:lnTo>
                <a:lnTo>
                  <a:pt x="6704981" y="15331"/>
                </a:lnTo>
                <a:lnTo>
                  <a:pt x="6693763" y="31973"/>
                </a:lnTo>
                <a:lnTo>
                  <a:pt x="6689649" y="52354"/>
                </a:lnTo>
                <a:lnTo>
                  <a:pt x="6693763" y="72726"/>
                </a:lnTo>
                <a:lnTo>
                  <a:pt x="6704981" y="89369"/>
                </a:lnTo>
                <a:lnTo>
                  <a:pt x="6721622" y="100592"/>
                </a:lnTo>
                <a:lnTo>
                  <a:pt x="6742004" y="104708"/>
                </a:lnTo>
                <a:lnTo>
                  <a:pt x="6762380" y="100592"/>
                </a:lnTo>
                <a:lnTo>
                  <a:pt x="6779022" y="89369"/>
                </a:lnTo>
                <a:lnTo>
                  <a:pt x="6790243" y="72726"/>
                </a:lnTo>
                <a:lnTo>
                  <a:pt x="6794358" y="52354"/>
                </a:lnTo>
                <a:lnTo>
                  <a:pt x="6790243" y="31973"/>
                </a:lnTo>
                <a:lnTo>
                  <a:pt x="6779022" y="15331"/>
                </a:lnTo>
                <a:lnTo>
                  <a:pt x="6762380" y="4113"/>
                </a:lnTo>
                <a:lnTo>
                  <a:pt x="6742004" y="0"/>
                </a:lnTo>
                <a:close/>
              </a:path>
              <a:path w="16202025" h="104775">
                <a:moveTo>
                  <a:pt x="6532942" y="0"/>
                </a:moveTo>
                <a:lnTo>
                  <a:pt x="6512565" y="4113"/>
                </a:lnTo>
                <a:lnTo>
                  <a:pt x="6495923" y="15331"/>
                </a:lnTo>
                <a:lnTo>
                  <a:pt x="6484702" y="31973"/>
                </a:lnTo>
                <a:lnTo>
                  <a:pt x="6480588" y="52354"/>
                </a:lnTo>
                <a:lnTo>
                  <a:pt x="6484702" y="72726"/>
                </a:lnTo>
                <a:lnTo>
                  <a:pt x="6495923" y="89369"/>
                </a:lnTo>
                <a:lnTo>
                  <a:pt x="6512565" y="100592"/>
                </a:lnTo>
                <a:lnTo>
                  <a:pt x="6532942" y="104708"/>
                </a:lnTo>
                <a:lnTo>
                  <a:pt x="6553323" y="100592"/>
                </a:lnTo>
                <a:lnTo>
                  <a:pt x="6569964" y="89369"/>
                </a:lnTo>
                <a:lnTo>
                  <a:pt x="6581183" y="72726"/>
                </a:lnTo>
                <a:lnTo>
                  <a:pt x="6585296" y="52354"/>
                </a:lnTo>
                <a:lnTo>
                  <a:pt x="6581183" y="31973"/>
                </a:lnTo>
                <a:lnTo>
                  <a:pt x="6569964" y="15331"/>
                </a:lnTo>
                <a:lnTo>
                  <a:pt x="6553323" y="4113"/>
                </a:lnTo>
                <a:lnTo>
                  <a:pt x="6532942" y="0"/>
                </a:lnTo>
                <a:close/>
              </a:path>
              <a:path w="16202025" h="104775">
                <a:moveTo>
                  <a:pt x="6323891" y="0"/>
                </a:moveTo>
                <a:lnTo>
                  <a:pt x="6303514" y="4113"/>
                </a:lnTo>
                <a:lnTo>
                  <a:pt x="6286872" y="15331"/>
                </a:lnTo>
                <a:lnTo>
                  <a:pt x="6275651" y="31973"/>
                </a:lnTo>
                <a:lnTo>
                  <a:pt x="6271536" y="52354"/>
                </a:lnTo>
                <a:lnTo>
                  <a:pt x="6275651" y="72726"/>
                </a:lnTo>
                <a:lnTo>
                  <a:pt x="6286872" y="89369"/>
                </a:lnTo>
                <a:lnTo>
                  <a:pt x="6303514" y="100592"/>
                </a:lnTo>
                <a:lnTo>
                  <a:pt x="6323891" y="104708"/>
                </a:lnTo>
                <a:lnTo>
                  <a:pt x="6344272" y="100592"/>
                </a:lnTo>
                <a:lnTo>
                  <a:pt x="6360913" y="89369"/>
                </a:lnTo>
                <a:lnTo>
                  <a:pt x="6372132" y="72726"/>
                </a:lnTo>
                <a:lnTo>
                  <a:pt x="6376245" y="52354"/>
                </a:lnTo>
                <a:lnTo>
                  <a:pt x="6372132" y="31973"/>
                </a:lnTo>
                <a:lnTo>
                  <a:pt x="6360913" y="15331"/>
                </a:lnTo>
                <a:lnTo>
                  <a:pt x="6344272" y="4113"/>
                </a:lnTo>
                <a:lnTo>
                  <a:pt x="6323891" y="0"/>
                </a:lnTo>
                <a:close/>
              </a:path>
              <a:path w="16202025" h="104775">
                <a:moveTo>
                  <a:pt x="6114839" y="0"/>
                </a:moveTo>
                <a:lnTo>
                  <a:pt x="6094463" y="4113"/>
                </a:lnTo>
                <a:lnTo>
                  <a:pt x="6077821" y="15331"/>
                </a:lnTo>
                <a:lnTo>
                  <a:pt x="6066600" y="31973"/>
                </a:lnTo>
                <a:lnTo>
                  <a:pt x="6062485" y="52354"/>
                </a:lnTo>
                <a:lnTo>
                  <a:pt x="6066600" y="72726"/>
                </a:lnTo>
                <a:lnTo>
                  <a:pt x="6077821" y="89369"/>
                </a:lnTo>
                <a:lnTo>
                  <a:pt x="6094463" y="100592"/>
                </a:lnTo>
                <a:lnTo>
                  <a:pt x="6114839" y="104708"/>
                </a:lnTo>
                <a:lnTo>
                  <a:pt x="6135221" y="100592"/>
                </a:lnTo>
                <a:lnTo>
                  <a:pt x="6151862" y="89369"/>
                </a:lnTo>
                <a:lnTo>
                  <a:pt x="6163080" y="72726"/>
                </a:lnTo>
                <a:lnTo>
                  <a:pt x="6167194" y="52354"/>
                </a:lnTo>
                <a:lnTo>
                  <a:pt x="6163080" y="31973"/>
                </a:lnTo>
                <a:lnTo>
                  <a:pt x="6151862" y="15331"/>
                </a:lnTo>
                <a:lnTo>
                  <a:pt x="6135221" y="4113"/>
                </a:lnTo>
                <a:lnTo>
                  <a:pt x="6114839" y="0"/>
                </a:lnTo>
                <a:close/>
              </a:path>
              <a:path w="16202025" h="104775">
                <a:moveTo>
                  <a:pt x="5905788" y="0"/>
                </a:moveTo>
                <a:lnTo>
                  <a:pt x="5885411" y="4113"/>
                </a:lnTo>
                <a:lnTo>
                  <a:pt x="5868770" y="15331"/>
                </a:lnTo>
                <a:lnTo>
                  <a:pt x="5857549" y="31973"/>
                </a:lnTo>
                <a:lnTo>
                  <a:pt x="5853434" y="52354"/>
                </a:lnTo>
                <a:lnTo>
                  <a:pt x="5857549" y="72726"/>
                </a:lnTo>
                <a:lnTo>
                  <a:pt x="5868770" y="89369"/>
                </a:lnTo>
                <a:lnTo>
                  <a:pt x="5885411" y="100592"/>
                </a:lnTo>
                <a:lnTo>
                  <a:pt x="5905788" y="104708"/>
                </a:lnTo>
                <a:lnTo>
                  <a:pt x="5926170" y="100592"/>
                </a:lnTo>
                <a:lnTo>
                  <a:pt x="5942811" y="89369"/>
                </a:lnTo>
                <a:lnTo>
                  <a:pt x="5954029" y="72726"/>
                </a:lnTo>
                <a:lnTo>
                  <a:pt x="5958143" y="52354"/>
                </a:lnTo>
                <a:lnTo>
                  <a:pt x="5954029" y="31973"/>
                </a:lnTo>
                <a:lnTo>
                  <a:pt x="5942811" y="15331"/>
                </a:lnTo>
                <a:lnTo>
                  <a:pt x="5926170" y="4113"/>
                </a:lnTo>
                <a:lnTo>
                  <a:pt x="5905788" y="0"/>
                </a:lnTo>
                <a:close/>
              </a:path>
              <a:path w="16202025" h="104775">
                <a:moveTo>
                  <a:pt x="5696737" y="0"/>
                </a:moveTo>
                <a:lnTo>
                  <a:pt x="5676334" y="4113"/>
                </a:lnTo>
                <a:lnTo>
                  <a:pt x="5659677" y="15331"/>
                </a:lnTo>
                <a:lnTo>
                  <a:pt x="5648447" y="31973"/>
                </a:lnTo>
                <a:lnTo>
                  <a:pt x="5644330" y="52354"/>
                </a:lnTo>
                <a:lnTo>
                  <a:pt x="5648447" y="72726"/>
                </a:lnTo>
                <a:lnTo>
                  <a:pt x="5659677" y="89369"/>
                </a:lnTo>
                <a:lnTo>
                  <a:pt x="5676334" y="100592"/>
                </a:lnTo>
                <a:lnTo>
                  <a:pt x="5696737" y="104708"/>
                </a:lnTo>
                <a:lnTo>
                  <a:pt x="5717114" y="100592"/>
                </a:lnTo>
                <a:lnTo>
                  <a:pt x="5733756" y="89369"/>
                </a:lnTo>
                <a:lnTo>
                  <a:pt x="5744977" y="72726"/>
                </a:lnTo>
                <a:lnTo>
                  <a:pt x="5749091" y="52354"/>
                </a:lnTo>
                <a:lnTo>
                  <a:pt x="5744977" y="31973"/>
                </a:lnTo>
                <a:lnTo>
                  <a:pt x="5733756" y="15331"/>
                </a:lnTo>
                <a:lnTo>
                  <a:pt x="5717114" y="4113"/>
                </a:lnTo>
                <a:lnTo>
                  <a:pt x="5696737" y="0"/>
                </a:lnTo>
                <a:close/>
              </a:path>
              <a:path w="16202025" h="104775">
                <a:moveTo>
                  <a:pt x="5487686" y="0"/>
                </a:moveTo>
                <a:lnTo>
                  <a:pt x="5467313" y="4113"/>
                </a:lnTo>
                <a:lnTo>
                  <a:pt x="5450671" y="15331"/>
                </a:lnTo>
                <a:lnTo>
                  <a:pt x="5439448" y="31973"/>
                </a:lnTo>
                <a:lnTo>
                  <a:pt x="5435331" y="52354"/>
                </a:lnTo>
                <a:lnTo>
                  <a:pt x="5439448" y="72726"/>
                </a:lnTo>
                <a:lnTo>
                  <a:pt x="5450671" y="89369"/>
                </a:lnTo>
                <a:lnTo>
                  <a:pt x="5467313" y="100592"/>
                </a:lnTo>
                <a:lnTo>
                  <a:pt x="5487686" y="104708"/>
                </a:lnTo>
                <a:lnTo>
                  <a:pt x="5508058" y="100592"/>
                </a:lnTo>
                <a:lnTo>
                  <a:pt x="5524700" y="89369"/>
                </a:lnTo>
                <a:lnTo>
                  <a:pt x="5535924" y="72726"/>
                </a:lnTo>
                <a:lnTo>
                  <a:pt x="5540040" y="52354"/>
                </a:lnTo>
                <a:lnTo>
                  <a:pt x="5535924" y="31973"/>
                </a:lnTo>
                <a:lnTo>
                  <a:pt x="5524700" y="15331"/>
                </a:lnTo>
                <a:lnTo>
                  <a:pt x="5508058" y="4113"/>
                </a:lnTo>
                <a:lnTo>
                  <a:pt x="5487686" y="0"/>
                </a:lnTo>
                <a:close/>
              </a:path>
              <a:path w="16202025" h="104775">
                <a:moveTo>
                  <a:pt x="5278687" y="0"/>
                </a:moveTo>
                <a:lnTo>
                  <a:pt x="5258254" y="4113"/>
                </a:lnTo>
                <a:lnTo>
                  <a:pt x="5241581" y="15331"/>
                </a:lnTo>
                <a:lnTo>
                  <a:pt x="5230346" y="31973"/>
                </a:lnTo>
                <a:lnTo>
                  <a:pt x="5226228" y="52354"/>
                </a:lnTo>
                <a:lnTo>
                  <a:pt x="5230346" y="72726"/>
                </a:lnTo>
                <a:lnTo>
                  <a:pt x="5241581" y="89369"/>
                </a:lnTo>
                <a:lnTo>
                  <a:pt x="5258254" y="100592"/>
                </a:lnTo>
                <a:lnTo>
                  <a:pt x="5278687" y="104708"/>
                </a:lnTo>
                <a:lnTo>
                  <a:pt x="5299043" y="100592"/>
                </a:lnTo>
                <a:lnTo>
                  <a:pt x="5315649" y="89369"/>
                </a:lnTo>
                <a:lnTo>
                  <a:pt x="5326837" y="72726"/>
                </a:lnTo>
                <a:lnTo>
                  <a:pt x="5330937" y="52354"/>
                </a:lnTo>
                <a:lnTo>
                  <a:pt x="5326837" y="31973"/>
                </a:lnTo>
                <a:lnTo>
                  <a:pt x="5315649" y="15331"/>
                </a:lnTo>
                <a:lnTo>
                  <a:pt x="5299043" y="4113"/>
                </a:lnTo>
                <a:lnTo>
                  <a:pt x="5278687" y="0"/>
                </a:lnTo>
                <a:close/>
              </a:path>
              <a:path w="16202025" h="104775">
                <a:moveTo>
                  <a:pt x="5069583" y="0"/>
                </a:moveTo>
                <a:lnTo>
                  <a:pt x="5049211" y="4113"/>
                </a:lnTo>
                <a:lnTo>
                  <a:pt x="5032569" y="15331"/>
                </a:lnTo>
                <a:lnTo>
                  <a:pt x="5021345" y="31973"/>
                </a:lnTo>
                <a:lnTo>
                  <a:pt x="5017229" y="52354"/>
                </a:lnTo>
                <a:lnTo>
                  <a:pt x="5021345" y="72726"/>
                </a:lnTo>
                <a:lnTo>
                  <a:pt x="5032569" y="89369"/>
                </a:lnTo>
                <a:lnTo>
                  <a:pt x="5049211" y="100592"/>
                </a:lnTo>
                <a:lnTo>
                  <a:pt x="5069583" y="104708"/>
                </a:lnTo>
                <a:lnTo>
                  <a:pt x="5089956" y="100592"/>
                </a:lnTo>
                <a:lnTo>
                  <a:pt x="5106598" y="89369"/>
                </a:lnTo>
                <a:lnTo>
                  <a:pt x="5117821" y="72726"/>
                </a:lnTo>
                <a:lnTo>
                  <a:pt x="5121938" y="52354"/>
                </a:lnTo>
                <a:lnTo>
                  <a:pt x="5117821" y="31973"/>
                </a:lnTo>
                <a:lnTo>
                  <a:pt x="5106598" y="15331"/>
                </a:lnTo>
                <a:lnTo>
                  <a:pt x="5089956" y="4113"/>
                </a:lnTo>
                <a:lnTo>
                  <a:pt x="5069583" y="0"/>
                </a:lnTo>
                <a:close/>
              </a:path>
              <a:path w="16202025" h="104775">
                <a:moveTo>
                  <a:pt x="4860584" y="0"/>
                </a:moveTo>
                <a:lnTo>
                  <a:pt x="4840152" y="4113"/>
                </a:lnTo>
                <a:lnTo>
                  <a:pt x="4823478" y="15331"/>
                </a:lnTo>
                <a:lnTo>
                  <a:pt x="4812243" y="31973"/>
                </a:lnTo>
                <a:lnTo>
                  <a:pt x="4808125" y="52354"/>
                </a:lnTo>
                <a:lnTo>
                  <a:pt x="4812243" y="72726"/>
                </a:lnTo>
                <a:lnTo>
                  <a:pt x="4823478" y="89369"/>
                </a:lnTo>
                <a:lnTo>
                  <a:pt x="4840152" y="100592"/>
                </a:lnTo>
                <a:lnTo>
                  <a:pt x="4860584" y="104708"/>
                </a:lnTo>
                <a:lnTo>
                  <a:pt x="4880941" y="100592"/>
                </a:lnTo>
                <a:lnTo>
                  <a:pt x="4897547" y="89369"/>
                </a:lnTo>
                <a:lnTo>
                  <a:pt x="4908734" y="72726"/>
                </a:lnTo>
                <a:lnTo>
                  <a:pt x="4912834" y="52354"/>
                </a:lnTo>
                <a:lnTo>
                  <a:pt x="4908734" y="31973"/>
                </a:lnTo>
                <a:lnTo>
                  <a:pt x="4897547" y="15331"/>
                </a:lnTo>
                <a:lnTo>
                  <a:pt x="4880941" y="4113"/>
                </a:lnTo>
                <a:lnTo>
                  <a:pt x="4860584" y="0"/>
                </a:lnTo>
                <a:close/>
              </a:path>
              <a:path w="16202025" h="104775">
                <a:moveTo>
                  <a:pt x="4651481" y="0"/>
                </a:moveTo>
                <a:lnTo>
                  <a:pt x="4631108" y="4113"/>
                </a:lnTo>
                <a:lnTo>
                  <a:pt x="4614466" y="15331"/>
                </a:lnTo>
                <a:lnTo>
                  <a:pt x="4603243" y="31973"/>
                </a:lnTo>
                <a:lnTo>
                  <a:pt x="4599126" y="52354"/>
                </a:lnTo>
                <a:lnTo>
                  <a:pt x="4603243" y="72726"/>
                </a:lnTo>
                <a:lnTo>
                  <a:pt x="4614466" y="89369"/>
                </a:lnTo>
                <a:lnTo>
                  <a:pt x="4631108" y="100592"/>
                </a:lnTo>
                <a:lnTo>
                  <a:pt x="4651481" y="104708"/>
                </a:lnTo>
                <a:lnTo>
                  <a:pt x="4671853" y="100592"/>
                </a:lnTo>
                <a:lnTo>
                  <a:pt x="4688495" y="89369"/>
                </a:lnTo>
                <a:lnTo>
                  <a:pt x="4699719" y="72726"/>
                </a:lnTo>
                <a:lnTo>
                  <a:pt x="4703835" y="52354"/>
                </a:lnTo>
                <a:lnTo>
                  <a:pt x="4699719" y="31973"/>
                </a:lnTo>
                <a:lnTo>
                  <a:pt x="4688495" y="15331"/>
                </a:lnTo>
                <a:lnTo>
                  <a:pt x="4671853" y="4113"/>
                </a:lnTo>
                <a:lnTo>
                  <a:pt x="4651481" y="0"/>
                </a:lnTo>
                <a:close/>
              </a:path>
              <a:path w="16202025" h="104775">
                <a:moveTo>
                  <a:pt x="4442377" y="0"/>
                </a:moveTo>
                <a:lnTo>
                  <a:pt x="4422005" y="4113"/>
                </a:lnTo>
                <a:lnTo>
                  <a:pt x="4405363" y="15331"/>
                </a:lnTo>
                <a:lnTo>
                  <a:pt x="4394139" y="31973"/>
                </a:lnTo>
                <a:lnTo>
                  <a:pt x="4390023" y="52354"/>
                </a:lnTo>
                <a:lnTo>
                  <a:pt x="4394139" y="72726"/>
                </a:lnTo>
                <a:lnTo>
                  <a:pt x="4405363" y="89369"/>
                </a:lnTo>
                <a:lnTo>
                  <a:pt x="4422005" y="100592"/>
                </a:lnTo>
                <a:lnTo>
                  <a:pt x="4442377" y="104708"/>
                </a:lnTo>
                <a:lnTo>
                  <a:pt x="4462794" y="100592"/>
                </a:lnTo>
                <a:lnTo>
                  <a:pt x="4479431" y="89369"/>
                </a:lnTo>
                <a:lnTo>
                  <a:pt x="4490630" y="72726"/>
                </a:lnTo>
                <a:lnTo>
                  <a:pt x="4494732" y="52354"/>
                </a:lnTo>
                <a:lnTo>
                  <a:pt x="4490630" y="31973"/>
                </a:lnTo>
                <a:lnTo>
                  <a:pt x="4479431" y="15331"/>
                </a:lnTo>
                <a:lnTo>
                  <a:pt x="4462794" y="4113"/>
                </a:lnTo>
                <a:lnTo>
                  <a:pt x="4442377" y="0"/>
                </a:lnTo>
                <a:close/>
              </a:path>
              <a:path w="16202025" h="104775">
                <a:moveTo>
                  <a:pt x="4233378" y="0"/>
                </a:moveTo>
                <a:lnTo>
                  <a:pt x="4213006" y="4113"/>
                </a:lnTo>
                <a:lnTo>
                  <a:pt x="4196364" y="15331"/>
                </a:lnTo>
                <a:lnTo>
                  <a:pt x="4185140" y="31973"/>
                </a:lnTo>
                <a:lnTo>
                  <a:pt x="4181024" y="52354"/>
                </a:lnTo>
                <a:lnTo>
                  <a:pt x="4185140" y="72726"/>
                </a:lnTo>
                <a:lnTo>
                  <a:pt x="4196364" y="89369"/>
                </a:lnTo>
                <a:lnTo>
                  <a:pt x="4213006" y="100592"/>
                </a:lnTo>
                <a:lnTo>
                  <a:pt x="4233378" y="104708"/>
                </a:lnTo>
                <a:lnTo>
                  <a:pt x="4253751" y="100592"/>
                </a:lnTo>
                <a:lnTo>
                  <a:pt x="4270393" y="89369"/>
                </a:lnTo>
                <a:lnTo>
                  <a:pt x="4281617" y="72726"/>
                </a:lnTo>
                <a:lnTo>
                  <a:pt x="4285733" y="52354"/>
                </a:lnTo>
                <a:lnTo>
                  <a:pt x="4281617" y="31973"/>
                </a:lnTo>
                <a:lnTo>
                  <a:pt x="4270393" y="15331"/>
                </a:lnTo>
                <a:lnTo>
                  <a:pt x="4253751" y="4113"/>
                </a:lnTo>
                <a:lnTo>
                  <a:pt x="4233378" y="0"/>
                </a:lnTo>
                <a:close/>
              </a:path>
              <a:path w="16202025" h="104775">
                <a:moveTo>
                  <a:pt x="4024275" y="0"/>
                </a:moveTo>
                <a:lnTo>
                  <a:pt x="4003902" y="4113"/>
                </a:lnTo>
                <a:lnTo>
                  <a:pt x="3987260" y="15331"/>
                </a:lnTo>
                <a:lnTo>
                  <a:pt x="3976037" y="31973"/>
                </a:lnTo>
                <a:lnTo>
                  <a:pt x="3971920" y="52354"/>
                </a:lnTo>
                <a:lnTo>
                  <a:pt x="3976037" y="72726"/>
                </a:lnTo>
                <a:lnTo>
                  <a:pt x="3987260" y="89369"/>
                </a:lnTo>
                <a:lnTo>
                  <a:pt x="4003902" y="100592"/>
                </a:lnTo>
                <a:lnTo>
                  <a:pt x="4024275" y="104708"/>
                </a:lnTo>
                <a:lnTo>
                  <a:pt x="4044691" y="100592"/>
                </a:lnTo>
                <a:lnTo>
                  <a:pt x="4061329" y="89369"/>
                </a:lnTo>
                <a:lnTo>
                  <a:pt x="4072528" y="72726"/>
                </a:lnTo>
                <a:lnTo>
                  <a:pt x="4076629" y="52354"/>
                </a:lnTo>
                <a:lnTo>
                  <a:pt x="4072528" y="31973"/>
                </a:lnTo>
                <a:lnTo>
                  <a:pt x="4061329" y="15331"/>
                </a:lnTo>
                <a:lnTo>
                  <a:pt x="4044691" y="4113"/>
                </a:lnTo>
                <a:lnTo>
                  <a:pt x="4024275" y="0"/>
                </a:lnTo>
                <a:close/>
              </a:path>
              <a:path w="16202025" h="104775">
                <a:moveTo>
                  <a:pt x="3815276" y="0"/>
                </a:moveTo>
                <a:lnTo>
                  <a:pt x="3794904" y="4113"/>
                </a:lnTo>
                <a:lnTo>
                  <a:pt x="3778261" y="15331"/>
                </a:lnTo>
                <a:lnTo>
                  <a:pt x="3767038" y="31973"/>
                </a:lnTo>
                <a:lnTo>
                  <a:pt x="3762922" y="52354"/>
                </a:lnTo>
                <a:lnTo>
                  <a:pt x="3767038" y="72726"/>
                </a:lnTo>
                <a:lnTo>
                  <a:pt x="3778261" y="89369"/>
                </a:lnTo>
                <a:lnTo>
                  <a:pt x="3794904" y="100592"/>
                </a:lnTo>
                <a:lnTo>
                  <a:pt x="3815276" y="104708"/>
                </a:lnTo>
                <a:lnTo>
                  <a:pt x="3835648" y="100592"/>
                </a:lnTo>
                <a:lnTo>
                  <a:pt x="3852291" y="89369"/>
                </a:lnTo>
                <a:lnTo>
                  <a:pt x="3863514" y="72726"/>
                </a:lnTo>
                <a:lnTo>
                  <a:pt x="3867630" y="52354"/>
                </a:lnTo>
                <a:lnTo>
                  <a:pt x="3863514" y="31973"/>
                </a:lnTo>
                <a:lnTo>
                  <a:pt x="3852291" y="15331"/>
                </a:lnTo>
                <a:lnTo>
                  <a:pt x="3835648" y="4113"/>
                </a:lnTo>
                <a:lnTo>
                  <a:pt x="3815276" y="0"/>
                </a:lnTo>
                <a:close/>
              </a:path>
              <a:path w="16202025" h="104775">
                <a:moveTo>
                  <a:pt x="3606172" y="0"/>
                </a:moveTo>
                <a:lnTo>
                  <a:pt x="3585800" y="4113"/>
                </a:lnTo>
                <a:lnTo>
                  <a:pt x="3569158" y="15331"/>
                </a:lnTo>
                <a:lnTo>
                  <a:pt x="3557934" y="31973"/>
                </a:lnTo>
                <a:lnTo>
                  <a:pt x="3553818" y="52354"/>
                </a:lnTo>
                <a:lnTo>
                  <a:pt x="3557934" y="72726"/>
                </a:lnTo>
                <a:lnTo>
                  <a:pt x="3569158" y="89369"/>
                </a:lnTo>
                <a:lnTo>
                  <a:pt x="3585800" y="100592"/>
                </a:lnTo>
                <a:lnTo>
                  <a:pt x="3606172" y="104708"/>
                </a:lnTo>
                <a:lnTo>
                  <a:pt x="3626589" y="100592"/>
                </a:lnTo>
                <a:lnTo>
                  <a:pt x="3643226" y="89369"/>
                </a:lnTo>
                <a:lnTo>
                  <a:pt x="3654425" y="72726"/>
                </a:lnTo>
                <a:lnTo>
                  <a:pt x="3658527" y="52354"/>
                </a:lnTo>
                <a:lnTo>
                  <a:pt x="3654425" y="31973"/>
                </a:lnTo>
                <a:lnTo>
                  <a:pt x="3643226" y="15331"/>
                </a:lnTo>
                <a:lnTo>
                  <a:pt x="3626589" y="4113"/>
                </a:lnTo>
                <a:lnTo>
                  <a:pt x="3606172" y="0"/>
                </a:lnTo>
                <a:close/>
              </a:path>
              <a:path w="16202025" h="104775">
                <a:moveTo>
                  <a:pt x="3397174" y="0"/>
                </a:moveTo>
                <a:lnTo>
                  <a:pt x="3376801" y="4113"/>
                </a:lnTo>
                <a:lnTo>
                  <a:pt x="3360159" y="15331"/>
                </a:lnTo>
                <a:lnTo>
                  <a:pt x="3348935" y="31973"/>
                </a:lnTo>
                <a:lnTo>
                  <a:pt x="3344819" y="52354"/>
                </a:lnTo>
                <a:lnTo>
                  <a:pt x="3348935" y="72726"/>
                </a:lnTo>
                <a:lnTo>
                  <a:pt x="3360159" y="89369"/>
                </a:lnTo>
                <a:lnTo>
                  <a:pt x="3376801" y="100592"/>
                </a:lnTo>
                <a:lnTo>
                  <a:pt x="3397174" y="104708"/>
                </a:lnTo>
                <a:lnTo>
                  <a:pt x="3417546" y="100592"/>
                </a:lnTo>
                <a:lnTo>
                  <a:pt x="3434188" y="89369"/>
                </a:lnTo>
                <a:lnTo>
                  <a:pt x="3445412" y="72726"/>
                </a:lnTo>
                <a:lnTo>
                  <a:pt x="3449528" y="52354"/>
                </a:lnTo>
                <a:lnTo>
                  <a:pt x="3445412" y="31973"/>
                </a:lnTo>
                <a:lnTo>
                  <a:pt x="3434188" y="15331"/>
                </a:lnTo>
                <a:lnTo>
                  <a:pt x="3417546" y="4113"/>
                </a:lnTo>
                <a:lnTo>
                  <a:pt x="3397174" y="0"/>
                </a:lnTo>
                <a:close/>
              </a:path>
              <a:path w="16202025" h="104775">
                <a:moveTo>
                  <a:pt x="3188070" y="0"/>
                </a:moveTo>
                <a:lnTo>
                  <a:pt x="3167698" y="4113"/>
                </a:lnTo>
                <a:lnTo>
                  <a:pt x="3151055" y="15331"/>
                </a:lnTo>
                <a:lnTo>
                  <a:pt x="3139832" y="31973"/>
                </a:lnTo>
                <a:lnTo>
                  <a:pt x="3135716" y="52354"/>
                </a:lnTo>
                <a:lnTo>
                  <a:pt x="3139832" y="72726"/>
                </a:lnTo>
                <a:lnTo>
                  <a:pt x="3151055" y="89369"/>
                </a:lnTo>
                <a:lnTo>
                  <a:pt x="3167698" y="100592"/>
                </a:lnTo>
                <a:lnTo>
                  <a:pt x="3188070" y="104708"/>
                </a:lnTo>
                <a:lnTo>
                  <a:pt x="3208442" y="100592"/>
                </a:lnTo>
                <a:lnTo>
                  <a:pt x="3225085" y="89369"/>
                </a:lnTo>
                <a:lnTo>
                  <a:pt x="3236308" y="72726"/>
                </a:lnTo>
                <a:lnTo>
                  <a:pt x="3240424" y="52354"/>
                </a:lnTo>
                <a:lnTo>
                  <a:pt x="3236308" y="31973"/>
                </a:lnTo>
                <a:lnTo>
                  <a:pt x="3225085" y="15331"/>
                </a:lnTo>
                <a:lnTo>
                  <a:pt x="3208442" y="4113"/>
                </a:lnTo>
                <a:lnTo>
                  <a:pt x="3188070" y="0"/>
                </a:lnTo>
                <a:close/>
              </a:path>
              <a:path w="16202025" h="104775">
                <a:moveTo>
                  <a:pt x="2979071" y="0"/>
                </a:moveTo>
                <a:lnTo>
                  <a:pt x="2958699" y="4113"/>
                </a:lnTo>
                <a:lnTo>
                  <a:pt x="2942057" y="15331"/>
                </a:lnTo>
                <a:lnTo>
                  <a:pt x="2930833" y="31973"/>
                </a:lnTo>
                <a:lnTo>
                  <a:pt x="2926717" y="52354"/>
                </a:lnTo>
                <a:lnTo>
                  <a:pt x="2930833" y="72726"/>
                </a:lnTo>
                <a:lnTo>
                  <a:pt x="2942057" y="89369"/>
                </a:lnTo>
                <a:lnTo>
                  <a:pt x="2958699" y="100592"/>
                </a:lnTo>
                <a:lnTo>
                  <a:pt x="2979071" y="104708"/>
                </a:lnTo>
                <a:lnTo>
                  <a:pt x="2999444" y="100592"/>
                </a:lnTo>
                <a:lnTo>
                  <a:pt x="3016086" y="89369"/>
                </a:lnTo>
                <a:lnTo>
                  <a:pt x="3027309" y="72726"/>
                </a:lnTo>
                <a:lnTo>
                  <a:pt x="3031426" y="52354"/>
                </a:lnTo>
                <a:lnTo>
                  <a:pt x="3027309" y="31973"/>
                </a:lnTo>
                <a:lnTo>
                  <a:pt x="3016086" y="15331"/>
                </a:lnTo>
                <a:lnTo>
                  <a:pt x="2999444" y="4113"/>
                </a:lnTo>
                <a:lnTo>
                  <a:pt x="2979071" y="0"/>
                </a:lnTo>
                <a:close/>
              </a:path>
              <a:path w="16202025" h="104775">
                <a:moveTo>
                  <a:pt x="2769968" y="0"/>
                </a:moveTo>
                <a:lnTo>
                  <a:pt x="2749595" y="4113"/>
                </a:lnTo>
                <a:lnTo>
                  <a:pt x="2732953" y="15331"/>
                </a:lnTo>
                <a:lnTo>
                  <a:pt x="2721729" y="31973"/>
                </a:lnTo>
                <a:lnTo>
                  <a:pt x="2717613" y="52354"/>
                </a:lnTo>
                <a:lnTo>
                  <a:pt x="2721729" y="72726"/>
                </a:lnTo>
                <a:lnTo>
                  <a:pt x="2732953" y="89369"/>
                </a:lnTo>
                <a:lnTo>
                  <a:pt x="2749595" y="100592"/>
                </a:lnTo>
                <a:lnTo>
                  <a:pt x="2769968" y="104708"/>
                </a:lnTo>
                <a:lnTo>
                  <a:pt x="2790340" y="100592"/>
                </a:lnTo>
                <a:lnTo>
                  <a:pt x="2806982" y="89369"/>
                </a:lnTo>
                <a:lnTo>
                  <a:pt x="2818206" y="72726"/>
                </a:lnTo>
                <a:lnTo>
                  <a:pt x="2822322" y="52354"/>
                </a:lnTo>
                <a:lnTo>
                  <a:pt x="2818206" y="31973"/>
                </a:lnTo>
                <a:lnTo>
                  <a:pt x="2806982" y="15331"/>
                </a:lnTo>
                <a:lnTo>
                  <a:pt x="2790340" y="4113"/>
                </a:lnTo>
                <a:lnTo>
                  <a:pt x="2769968" y="0"/>
                </a:lnTo>
                <a:close/>
              </a:path>
              <a:path w="16202025" h="104775">
                <a:moveTo>
                  <a:pt x="2560969" y="0"/>
                </a:moveTo>
                <a:lnTo>
                  <a:pt x="2540596" y="4113"/>
                </a:lnTo>
                <a:lnTo>
                  <a:pt x="2523954" y="15331"/>
                </a:lnTo>
                <a:lnTo>
                  <a:pt x="2512731" y="31973"/>
                </a:lnTo>
                <a:lnTo>
                  <a:pt x="2508614" y="52354"/>
                </a:lnTo>
                <a:lnTo>
                  <a:pt x="2512731" y="72726"/>
                </a:lnTo>
                <a:lnTo>
                  <a:pt x="2523954" y="89369"/>
                </a:lnTo>
                <a:lnTo>
                  <a:pt x="2540596" y="100592"/>
                </a:lnTo>
                <a:lnTo>
                  <a:pt x="2560969" y="104708"/>
                </a:lnTo>
                <a:lnTo>
                  <a:pt x="2581341" y="100592"/>
                </a:lnTo>
                <a:lnTo>
                  <a:pt x="2597983" y="89369"/>
                </a:lnTo>
                <a:lnTo>
                  <a:pt x="2609207" y="72726"/>
                </a:lnTo>
                <a:lnTo>
                  <a:pt x="2613323" y="52354"/>
                </a:lnTo>
                <a:lnTo>
                  <a:pt x="2609207" y="31973"/>
                </a:lnTo>
                <a:lnTo>
                  <a:pt x="2597983" y="15331"/>
                </a:lnTo>
                <a:lnTo>
                  <a:pt x="2581341" y="4113"/>
                </a:lnTo>
                <a:lnTo>
                  <a:pt x="2560969" y="0"/>
                </a:lnTo>
                <a:close/>
              </a:path>
              <a:path w="16202025" h="104775">
                <a:moveTo>
                  <a:pt x="2351865" y="0"/>
                </a:moveTo>
                <a:lnTo>
                  <a:pt x="2331493" y="4113"/>
                </a:lnTo>
                <a:lnTo>
                  <a:pt x="2314850" y="15331"/>
                </a:lnTo>
                <a:lnTo>
                  <a:pt x="2303627" y="31973"/>
                </a:lnTo>
                <a:lnTo>
                  <a:pt x="2299511" y="52354"/>
                </a:lnTo>
                <a:lnTo>
                  <a:pt x="2303627" y="72726"/>
                </a:lnTo>
                <a:lnTo>
                  <a:pt x="2314850" y="89369"/>
                </a:lnTo>
                <a:lnTo>
                  <a:pt x="2331493" y="100592"/>
                </a:lnTo>
                <a:lnTo>
                  <a:pt x="2351865" y="104708"/>
                </a:lnTo>
                <a:lnTo>
                  <a:pt x="2372237" y="100592"/>
                </a:lnTo>
                <a:lnTo>
                  <a:pt x="2388880" y="89369"/>
                </a:lnTo>
                <a:lnTo>
                  <a:pt x="2400103" y="72726"/>
                </a:lnTo>
                <a:lnTo>
                  <a:pt x="2404219" y="52354"/>
                </a:lnTo>
                <a:lnTo>
                  <a:pt x="2400103" y="31973"/>
                </a:lnTo>
                <a:lnTo>
                  <a:pt x="2388880" y="15331"/>
                </a:lnTo>
                <a:lnTo>
                  <a:pt x="2372237" y="4113"/>
                </a:lnTo>
                <a:lnTo>
                  <a:pt x="2351865" y="0"/>
                </a:lnTo>
                <a:close/>
              </a:path>
              <a:path w="16202025" h="104775">
                <a:moveTo>
                  <a:pt x="2142866" y="0"/>
                </a:moveTo>
                <a:lnTo>
                  <a:pt x="2122494" y="4113"/>
                </a:lnTo>
                <a:lnTo>
                  <a:pt x="2105852" y="15331"/>
                </a:lnTo>
                <a:lnTo>
                  <a:pt x="2094628" y="31973"/>
                </a:lnTo>
                <a:lnTo>
                  <a:pt x="2090512" y="52354"/>
                </a:lnTo>
                <a:lnTo>
                  <a:pt x="2094628" y="72726"/>
                </a:lnTo>
                <a:lnTo>
                  <a:pt x="2105852" y="89369"/>
                </a:lnTo>
                <a:lnTo>
                  <a:pt x="2122494" y="100592"/>
                </a:lnTo>
                <a:lnTo>
                  <a:pt x="2142866" y="104708"/>
                </a:lnTo>
                <a:lnTo>
                  <a:pt x="2163239" y="100592"/>
                </a:lnTo>
                <a:lnTo>
                  <a:pt x="2179881" y="89369"/>
                </a:lnTo>
                <a:lnTo>
                  <a:pt x="2191104" y="72726"/>
                </a:lnTo>
                <a:lnTo>
                  <a:pt x="2195221" y="52354"/>
                </a:lnTo>
                <a:lnTo>
                  <a:pt x="2191104" y="31973"/>
                </a:lnTo>
                <a:lnTo>
                  <a:pt x="2179881" y="15331"/>
                </a:lnTo>
                <a:lnTo>
                  <a:pt x="2163239" y="4113"/>
                </a:lnTo>
                <a:lnTo>
                  <a:pt x="2142866" y="0"/>
                </a:lnTo>
                <a:close/>
              </a:path>
              <a:path w="16202025" h="104775">
                <a:moveTo>
                  <a:pt x="1933763" y="0"/>
                </a:moveTo>
                <a:lnTo>
                  <a:pt x="1913390" y="4113"/>
                </a:lnTo>
                <a:lnTo>
                  <a:pt x="1896748" y="15331"/>
                </a:lnTo>
                <a:lnTo>
                  <a:pt x="1885525" y="31973"/>
                </a:lnTo>
                <a:lnTo>
                  <a:pt x="1881408" y="52354"/>
                </a:lnTo>
                <a:lnTo>
                  <a:pt x="1885525" y="72726"/>
                </a:lnTo>
                <a:lnTo>
                  <a:pt x="1896748" y="89369"/>
                </a:lnTo>
                <a:lnTo>
                  <a:pt x="1913390" y="100592"/>
                </a:lnTo>
                <a:lnTo>
                  <a:pt x="1933763" y="104708"/>
                </a:lnTo>
                <a:lnTo>
                  <a:pt x="1954135" y="100592"/>
                </a:lnTo>
                <a:lnTo>
                  <a:pt x="1970777" y="89369"/>
                </a:lnTo>
                <a:lnTo>
                  <a:pt x="1982001" y="72726"/>
                </a:lnTo>
                <a:lnTo>
                  <a:pt x="1986117" y="52354"/>
                </a:lnTo>
                <a:lnTo>
                  <a:pt x="1982001" y="31973"/>
                </a:lnTo>
                <a:lnTo>
                  <a:pt x="1970777" y="15331"/>
                </a:lnTo>
                <a:lnTo>
                  <a:pt x="1954135" y="4113"/>
                </a:lnTo>
                <a:lnTo>
                  <a:pt x="1933763" y="0"/>
                </a:lnTo>
                <a:close/>
              </a:path>
              <a:path w="16202025" h="104775">
                <a:moveTo>
                  <a:pt x="1724764" y="0"/>
                </a:moveTo>
                <a:lnTo>
                  <a:pt x="1704391" y="4113"/>
                </a:lnTo>
                <a:lnTo>
                  <a:pt x="1687749" y="15331"/>
                </a:lnTo>
                <a:lnTo>
                  <a:pt x="1676526" y="31973"/>
                </a:lnTo>
                <a:lnTo>
                  <a:pt x="1672409" y="52354"/>
                </a:lnTo>
                <a:lnTo>
                  <a:pt x="1676526" y="72726"/>
                </a:lnTo>
                <a:lnTo>
                  <a:pt x="1687749" y="89369"/>
                </a:lnTo>
                <a:lnTo>
                  <a:pt x="1704391" y="100592"/>
                </a:lnTo>
                <a:lnTo>
                  <a:pt x="1724764" y="104708"/>
                </a:lnTo>
                <a:lnTo>
                  <a:pt x="1745136" y="100592"/>
                </a:lnTo>
                <a:lnTo>
                  <a:pt x="1761778" y="89369"/>
                </a:lnTo>
                <a:lnTo>
                  <a:pt x="1773002" y="72726"/>
                </a:lnTo>
                <a:lnTo>
                  <a:pt x="1777118" y="52354"/>
                </a:lnTo>
                <a:lnTo>
                  <a:pt x="1773002" y="31973"/>
                </a:lnTo>
                <a:lnTo>
                  <a:pt x="1761778" y="15331"/>
                </a:lnTo>
                <a:lnTo>
                  <a:pt x="1745136" y="4113"/>
                </a:lnTo>
                <a:lnTo>
                  <a:pt x="1724764" y="0"/>
                </a:lnTo>
                <a:close/>
              </a:path>
              <a:path w="16202025" h="104775">
                <a:moveTo>
                  <a:pt x="1515660" y="0"/>
                </a:moveTo>
                <a:lnTo>
                  <a:pt x="1495288" y="4113"/>
                </a:lnTo>
                <a:lnTo>
                  <a:pt x="1478646" y="15331"/>
                </a:lnTo>
                <a:lnTo>
                  <a:pt x="1467422" y="31973"/>
                </a:lnTo>
                <a:lnTo>
                  <a:pt x="1463306" y="52354"/>
                </a:lnTo>
                <a:lnTo>
                  <a:pt x="1467422" y="72726"/>
                </a:lnTo>
                <a:lnTo>
                  <a:pt x="1478646" y="89369"/>
                </a:lnTo>
                <a:lnTo>
                  <a:pt x="1495288" y="100592"/>
                </a:lnTo>
                <a:lnTo>
                  <a:pt x="1515660" y="104708"/>
                </a:lnTo>
                <a:lnTo>
                  <a:pt x="1536033" y="100592"/>
                </a:lnTo>
                <a:lnTo>
                  <a:pt x="1552675" y="89369"/>
                </a:lnTo>
                <a:lnTo>
                  <a:pt x="1563898" y="72726"/>
                </a:lnTo>
                <a:lnTo>
                  <a:pt x="1568015" y="52354"/>
                </a:lnTo>
                <a:lnTo>
                  <a:pt x="1563898" y="31973"/>
                </a:lnTo>
                <a:lnTo>
                  <a:pt x="1552675" y="15331"/>
                </a:lnTo>
                <a:lnTo>
                  <a:pt x="1536033" y="4113"/>
                </a:lnTo>
                <a:lnTo>
                  <a:pt x="1515660" y="0"/>
                </a:lnTo>
                <a:close/>
              </a:path>
              <a:path w="16202025" h="104775">
                <a:moveTo>
                  <a:pt x="1306661" y="0"/>
                </a:moveTo>
                <a:lnTo>
                  <a:pt x="1286289" y="4113"/>
                </a:lnTo>
                <a:lnTo>
                  <a:pt x="1269647" y="15331"/>
                </a:lnTo>
                <a:lnTo>
                  <a:pt x="1258423" y="31973"/>
                </a:lnTo>
                <a:lnTo>
                  <a:pt x="1254307" y="52354"/>
                </a:lnTo>
                <a:lnTo>
                  <a:pt x="1258423" y="72726"/>
                </a:lnTo>
                <a:lnTo>
                  <a:pt x="1269647" y="89369"/>
                </a:lnTo>
                <a:lnTo>
                  <a:pt x="1286289" y="100592"/>
                </a:lnTo>
                <a:lnTo>
                  <a:pt x="1306661" y="104708"/>
                </a:lnTo>
                <a:lnTo>
                  <a:pt x="1327034" y="100592"/>
                </a:lnTo>
                <a:lnTo>
                  <a:pt x="1343676" y="89369"/>
                </a:lnTo>
                <a:lnTo>
                  <a:pt x="1354899" y="72726"/>
                </a:lnTo>
                <a:lnTo>
                  <a:pt x="1359016" y="52354"/>
                </a:lnTo>
                <a:lnTo>
                  <a:pt x="1354899" y="31973"/>
                </a:lnTo>
                <a:lnTo>
                  <a:pt x="1343676" y="15331"/>
                </a:lnTo>
                <a:lnTo>
                  <a:pt x="1327034" y="4113"/>
                </a:lnTo>
                <a:lnTo>
                  <a:pt x="1306661" y="0"/>
                </a:lnTo>
                <a:close/>
              </a:path>
              <a:path w="16202025" h="104775">
                <a:moveTo>
                  <a:pt x="1097558" y="0"/>
                </a:moveTo>
                <a:lnTo>
                  <a:pt x="1077185" y="4113"/>
                </a:lnTo>
                <a:lnTo>
                  <a:pt x="1060543" y="15331"/>
                </a:lnTo>
                <a:lnTo>
                  <a:pt x="1049320" y="31973"/>
                </a:lnTo>
                <a:lnTo>
                  <a:pt x="1045203" y="52354"/>
                </a:lnTo>
                <a:lnTo>
                  <a:pt x="1049320" y="72726"/>
                </a:lnTo>
                <a:lnTo>
                  <a:pt x="1060543" y="89369"/>
                </a:lnTo>
                <a:lnTo>
                  <a:pt x="1077185" y="100592"/>
                </a:lnTo>
                <a:lnTo>
                  <a:pt x="1097558" y="104708"/>
                </a:lnTo>
                <a:lnTo>
                  <a:pt x="1117930" y="100592"/>
                </a:lnTo>
                <a:lnTo>
                  <a:pt x="1134572" y="89369"/>
                </a:lnTo>
                <a:lnTo>
                  <a:pt x="1145796" y="72726"/>
                </a:lnTo>
                <a:lnTo>
                  <a:pt x="1149912" y="52354"/>
                </a:lnTo>
                <a:lnTo>
                  <a:pt x="1145796" y="31973"/>
                </a:lnTo>
                <a:lnTo>
                  <a:pt x="1134572" y="15331"/>
                </a:lnTo>
                <a:lnTo>
                  <a:pt x="1117930" y="4113"/>
                </a:lnTo>
                <a:lnTo>
                  <a:pt x="1097558" y="0"/>
                </a:lnTo>
                <a:close/>
              </a:path>
              <a:path w="16202025" h="104775">
                <a:moveTo>
                  <a:pt x="888559" y="0"/>
                </a:moveTo>
                <a:lnTo>
                  <a:pt x="868186" y="4113"/>
                </a:lnTo>
                <a:lnTo>
                  <a:pt x="851544" y="15331"/>
                </a:lnTo>
                <a:lnTo>
                  <a:pt x="840321" y="31973"/>
                </a:lnTo>
                <a:lnTo>
                  <a:pt x="836204" y="52354"/>
                </a:lnTo>
                <a:lnTo>
                  <a:pt x="840321" y="72726"/>
                </a:lnTo>
                <a:lnTo>
                  <a:pt x="851544" y="89369"/>
                </a:lnTo>
                <a:lnTo>
                  <a:pt x="868186" y="100592"/>
                </a:lnTo>
                <a:lnTo>
                  <a:pt x="888559" y="104708"/>
                </a:lnTo>
                <a:lnTo>
                  <a:pt x="908931" y="100592"/>
                </a:lnTo>
                <a:lnTo>
                  <a:pt x="925573" y="89369"/>
                </a:lnTo>
                <a:lnTo>
                  <a:pt x="936797" y="72726"/>
                </a:lnTo>
                <a:lnTo>
                  <a:pt x="940913" y="52354"/>
                </a:lnTo>
                <a:lnTo>
                  <a:pt x="936797" y="31973"/>
                </a:lnTo>
                <a:lnTo>
                  <a:pt x="925573" y="15331"/>
                </a:lnTo>
                <a:lnTo>
                  <a:pt x="908931" y="4113"/>
                </a:lnTo>
                <a:lnTo>
                  <a:pt x="888559" y="0"/>
                </a:lnTo>
                <a:close/>
              </a:path>
              <a:path w="16202025" h="104775">
                <a:moveTo>
                  <a:pt x="679455" y="0"/>
                </a:moveTo>
                <a:lnTo>
                  <a:pt x="659083" y="4113"/>
                </a:lnTo>
                <a:lnTo>
                  <a:pt x="642441" y="15331"/>
                </a:lnTo>
                <a:lnTo>
                  <a:pt x="631217" y="31973"/>
                </a:lnTo>
                <a:lnTo>
                  <a:pt x="627101" y="52354"/>
                </a:lnTo>
                <a:lnTo>
                  <a:pt x="631217" y="72726"/>
                </a:lnTo>
                <a:lnTo>
                  <a:pt x="642441" y="89369"/>
                </a:lnTo>
                <a:lnTo>
                  <a:pt x="659083" y="100592"/>
                </a:lnTo>
                <a:lnTo>
                  <a:pt x="679455" y="104708"/>
                </a:lnTo>
                <a:lnTo>
                  <a:pt x="699828" y="100592"/>
                </a:lnTo>
                <a:lnTo>
                  <a:pt x="716470" y="89369"/>
                </a:lnTo>
                <a:lnTo>
                  <a:pt x="727693" y="72726"/>
                </a:lnTo>
                <a:lnTo>
                  <a:pt x="731810" y="52354"/>
                </a:lnTo>
                <a:lnTo>
                  <a:pt x="727693" y="31973"/>
                </a:lnTo>
                <a:lnTo>
                  <a:pt x="716470" y="15331"/>
                </a:lnTo>
                <a:lnTo>
                  <a:pt x="699828" y="4113"/>
                </a:lnTo>
                <a:lnTo>
                  <a:pt x="679455" y="0"/>
                </a:lnTo>
                <a:close/>
              </a:path>
              <a:path w="16202025" h="104775">
                <a:moveTo>
                  <a:pt x="470456" y="0"/>
                </a:moveTo>
                <a:lnTo>
                  <a:pt x="450084" y="4113"/>
                </a:lnTo>
                <a:lnTo>
                  <a:pt x="433442" y="15331"/>
                </a:lnTo>
                <a:lnTo>
                  <a:pt x="422218" y="31973"/>
                </a:lnTo>
                <a:lnTo>
                  <a:pt x="418102" y="52354"/>
                </a:lnTo>
                <a:lnTo>
                  <a:pt x="422218" y="72726"/>
                </a:lnTo>
                <a:lnTo>
                  <a:pt x="433442" y="89369"/>
                </a:lnTo>
                <a:lnTo>
                  <a:pt x="450084" y="100592"/>
                </a:lnTo>
                <a:lnTo>
                  <a:pt x="470456" y="104708"/>
                </a:lnTo>
                <a:lnTo>
                  <a:pt x="490829" y="100592"/>
                </a:lnTo>
                <a:lnTo>
                  <a:pt x="507471" y="89369"/>
                </a:lnTo>
                <a:lnTo>
                  <a:pt x="518694" y="72726"/>
                </a:lnTo>
                <a:lnTo>
                  <a:pt x="522811" y="52354"/>
                </a:lnTo>
                <a:lnTo>
                  <a:pt x="518694" y="31973"/>
                </a:lnTo>
                <a:lnTo>
                  <a:pt x="507471" y="15331"/>
                </a:lnTo>
                <a:lnTo>
                  <a:pt x="490829" y="4113"/>
                </a:lnTo>
                <a:lnTo>
                  <a:pt x="470456" y="0"/>
                </a:lnTo>
                <a:close/>
              </a:path>
              <a:path w="16202025" h="104775">
                <a:moveTo>
                  <a:pt x="261353" y="0"/>
                </a:moveTo>
                <a:lnTo>
                  <a:pt x="240980" y="4113"/>
                </a:lnTo>
                <a:lnTo>
                  <a:pt x="224338" y="15331"/>
                </a:lnTo>
                <a:lnTo>
                  <a:pt x="213115" y="31973"/>
                </a:lnTo>
                <a:lnTo>
                  <a:pt x="208998" y="52354"/>
                </a:lnTo>
                <a:lnTo>
                  <a:pt x="213115" y="72726"/>
                </a:lnTo>
                <a:lnTo>
                  <a:pt x="224338" y="89369"/>
                </a:lnTo>
                <a:lnTo>
                  <a:pt x="240980" y="100592"/>
                </a:lnTo>
                <a:lnTo>
                  <a:pt x="261353" y="104708"/>
                </a:lnTo>
                <a:lnTo>
                  <a:pt x="281725" y="100592"/>
                </a:lnTo>
                <a:lnTo>
                  <a:pt x="298367" y="89369"/>
                </a:lnTo>
                <a:lnTo>
                  <a:pt x="309591" y="72726"/>
                </a:lnTo>
                <a:lnTo>
                  <a:pt x="313707" y="52354"/>
                </a:lnTo>
                <a:lnTo>
                  <a:pt x="309591" y="31973"/>
                </a:lnTo>
                <a:lnTo>
                  <a:pt x="298367" y="15331"/>
                </a:lnTo>
                <a:lnTo>
                  <a:pt x="281725" y="4113"/>
                </a:lnTo>
                <a:lnTo>
                  <a:pt x="261353" y="0"/>
                </a:lnTo>
                <a:close/>
              </a:path>
              <a:path w="16202025" h="104775">
                <a:moveTo>
                  <a:pt x="52354" y="0"/>
                </a:moveTo>
                <a:lnTo>
                  <a:pt x="31982" y="4113"/>
                </a:lnTo>
                <a:lnTo>
                  <a:pt x="15339" y="15331"/>
                </a:lnTo>
                <a:lnTo>
                  <a:pt x="4116" y="31973"/>
                </a:lnTo>
                <a:lnTo>
                  <a:pt x="0" y="52354"/>
                </a:lnTo>
                <a:lnTo>
                  <a:pt x="4116" y="72726"/>
                </a:lnTo>
                <a:lnTo>
                  <a:pt x="15339" y="89369"/>
                </a:lnTo>
                <a:lnTo>
                  <a:pt x="31982" y="100592"/>
                </a:lnTo>
                <a:lnTo>
                  <a:pt x="52354" y="104708"/>
                </a:lnTo>
                <a:lnTo>
                  <a:pt x="72726" y="100592"/>
                </a:lnTo>
                <a:lnTo>
                  <a:pt x="89369" y="89369"/>
                </a:lnTo>
                <a:lnTo>
                  <a:pt x="100592" y="72726"/>
                </a:lnTo>
                <a:lnTo>
                  <a:pt x="104708" y="52354"/>
                </a:lnTo>
                <a:lnTo>
                  <a:pt x="100592" y="31973"/>
                </a:lnTo>
                <a:lnTo>
                  <a:pt x="89369" y="15331"/>
                </a:lnTo>
                <a:lnTo>
                  <a:pt x="72726" y="4113"/>
                </a:lnTo>
                <a:lnTo>
                  <a:pt x="52354" y="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1" name="object 31"/>
          <p:cNvSpPr/>
          <p:nvPr/>
        </p:nvSpPr>
        <p:spPr>
          <a:xfrm>
            <a:off x="1015748" y="4805719"/>
            <a:ext cx="7558700" cy="708706"/>
          </a:xfrm>
          <a:prstGeom prst="rect">
            <a:avLst/>
          </a:prstGeom>
          <a:blipFill>
            <a:blip r:embed="rId1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2" name="object 32"/>
          <p:cNvSpPr/>
          <p:nvPr/>
        </p:nvSpPr>
        <p:spPr>
          <a:xfrm>
            <a:off x="1943099" y="3060023"/>
            <a:ext cx="2113392" cy="116516"/>
          </a:xfrm>
          <a:prstGeom prst="rect">
            <a:avLst/>
          </a:prstGeom>
          <a:blipFill>
            <a:blip r:embed="rId1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3" name="object 33"/>
          <p:cNvSpPr/>
          <p:nvPr/>
        </p:nvSpPr>
        <p:spPr>
          <a:xfrm>
            <a:off x="1946818" y="3200231"/>
            <a:ext cx="813545" cy="114076"/>
          </a:xfrm>
          <a:custGeom>
            <a:avLst/>
            <a:gdLst/>
            <a:ahLst/>
            <a:cxnLst/>
            <a:rect l="l" t="t" r="r" b="b"/>
            <a:pathLst>
              <a:path w="1788795" h="250825">
                <a:moveTo>
                  <a:pt x="59192" y="175596"/>
                </a:moveTo>
                <a:lnTo>
                  <a:pt x="23685" y="175596"/>
                </a:lnTo>
                <a:lnTo>
                  <a:pt x="33124" y="186048"/>
                </a:lnTo>
                <a:lnTo>
                  <a:pt x="44886" y="192850"/>
                </a:lnTo>
                <a:lnTo>
                  <a:pt x="57413" y="196538"/>
                </a:lnTo>
                <a:lnTo>
                  <a:pt x="69149" y="197648"/>
                </a:lnTo>
                <a:lnTo>
                  <a:pt x="97335" y="191795"/>
                </a:lnTo>
                <a:lnTo>
                  <a:pt x="115768" y="177230"/>
                </a:lnTo>
                <a:lnTo>
                  <a:pt x="66699" y="177230"/>
                </a:lnTo>
                <a:lnTo>
                  <a:pt x="59192" y="175596"/>
                </a:lnTo>
                <a:close/>
              </a:path>
              <a:path w="1788795" h="250825">
                <a:moveTo>
                  <a:pt x="23140" y="0"/>
                </a:moveTo>
                <a:lnTo>
                  <a:pt x="0" y="0"/>
                </a:lnTo>
                <a:lnTo>
                  <a:pt x="0" y="194381"/>
                </a:lnTo>
                <a:lnTo>
                  <a:pt x="23140" y="194381"/>
                </a:lnTo>
                <a:lnTo>
                  <a:pt x="23140" y="175596"/>
                </a:lnTo>
                <a:lnTo>
                  <a:pt x="59192" y="175596"/>
                </a:lnTo>
                <a:lnTo>
                  <a:pt x="46328" y="172797"/>
                </a:lnTo>
                <a:lnTo>
                  <a:pt x="32567" y="160963"/>
                </a:lnTo>
                <a:lnTo>
                  <a:pt x="24778" y="143922"/>
                </a:lnTo>
                <a:lnTo>
                  <a:pt x="22323" y="123870"/>
                </a:lnTo>
                <a:lnTo>
                  <a:pt x="24680" y="104434"/>
                </a:lnTo>
                <a:lnTo>
                  <a:pt x="32192" y="87424"/>
                </a:lnTo>
                <a:lnTo>
                  <a:pt x="45524" y="75364"/>
                </a:lnTo>
                <a:lnTo>
                  <a:pt x="57096" y="72688"/>
                </a:lnTo>
                <a:lnTo>
                  <a:pt x="23140" y="72688"/>
                </a:lnTo>
                <a:lnTo>
                  <a:pt x="23140" y="0"/>
                </a:lnTo>
                <a:close/>
              </a:path>
              <a:path w="1788795" h="250825">
                <a:moveTo>
                  <a:pt x="115100" y="70783"/>
                </a:moveTo>
                <a:lnTo>
                  <a:pt x="65338" y="70783"/>
                </a:lnTo>
                <a:lnTo>
                  <a:pt x="84778" y="75194"/>
                </a:lnTo>
                <a:lnTo>
                  <a:pt x="98347" y="86879"/>
                </a:lnTo>
                <a:lnTo>
                  <a:pt x="106302" y="103516"/>
                </a:lnTo>
                <a:lnTo>
                  <a:pt x="108897" y="122781"/>
                </a:lnTo>
                <a:lnTo>
                  <a:pt x="106744" y="142889"/>
                </a:lnTo>
                <a:lnTo>
                  <a:pt x="99640" y="160317"/>
                </a:lnTo>
                <a:lnTo>
                  <a:pt x="86615" y="172589"/>
                </a:lnTo>
                <a:lnTo>
                  <a:pt x="66699" y="177230"/>
                </a:lnTo>
                <a:lnTo>
                  <a:pt x="115768" y="177230"/>
                </a:lnTo>
                <a:lnTo>
                  <a:pt x="117404" y="175937"/>
                </a:lnTo>
                <a:lnTo>
                  <a:pt x="129409" y="152626"/>
                </a:lnTo>
                <a:lnTo>
                  <a:pt x="133399" y="124415"/>
                </a:lnTo>
                <a:lnTo>
                  <a:pt x="129362" y="96076"/>
                </a:lnTo>
                <a:lnTo>
                  <a:pt x="117234" y="72484"/>
                </a:lnTo>
                <a:lnTo>
                  <a:pt x="115100" y="70783"/>
                </a:lnTo>
                <a:close/>
              </a:path>
              <a:path w="1788795" h="250825">
                <a:moveTo>
                  <a:pt x="68605" y="50364"/>
                </a:moveTo>
                <a:lnTo>
                  <a:pt x="54503" y="51670"/>
                </a:lnTo>
                <a:lnTo>
                  <a:pt x="41755" y="55707"/>
                </a:lnTo>
                <a:lnTo>
                  <a:pt x="31201" y="62654"/>
                </a:lnTo>
                <a:lnTo>
                  <a:pt x="23685" y="72688"/>
                </a:lnTo>
                <a:lnTo>
                  <a:pt x="57096" y="72688"/>
                </a:lnTo>
                <a:lnTo>
                  <a:pt x="65338" y="70783"/>
                </a:lnTo>
                <a:lnTo>
                  <a:pt x="115100" y="70783"/>
                </a:lnTo>
                <a:lnTo>
                  <a:pt x="96990" y="56345"/>
                </a:lnTo>
                <a:lnTo>
                  <a:pt x="68605" y="50364"/>
                </a:lnTo>
                <a:close/>
              </a:path>
              <a:path w="1788795" h="250825">
                <a:moveTo>
                  <a:pt x="172591" y="227050"/>
                </a:moveTo>
                <a:lnTo>
                  <a:pt x="172591" y="248285"/>
                </a:lnTo>
                <a:lnTo>
                  <a:pt x="177764" y="250191"/>
                </a:lnTo>
                <a:lnTo>
                  <a:pt x="183209" y="250735"/>
                </a:lnTo>
                <a:lnTo>
                  <a:pt x="188653" y="250735"/>
                </a:lnTo>
                <a:lnTo>
                  <a:pt x="202270" y="248732"/>
                </a:lnTo>
                <a:lnTo>
                  <a:pt x="212849" y="242262"/>
                </a:lnTo>
                <a:lnTo>
                  <a:pt x="221540" y="230636"/>
                </a:lnTo>
                <a:lnTo>
                  <a:pt x="221685" y="230317"/>
                </a:lnTo>
                <a:lnTo>
                  <a:pt x="181575" y="230317"/>
                </a:lnTo>
                <a:lnTo>
                  <a:pt x="176947" y="228411"/>
                </a:lnTo>
                <a:lnTo>
                  <a:pt x="172591" y="227050"/>
                </a:lnTo>
                <a:close/>
              </a:path>
              <a:path w="1788795" h="250825">
                <a:moveTo>
                  <a:pt x="185114" y="53631"/>
                </a:moveTo>
                <a:lnTo>
                  <a:pt x="158979" y="53631"/>
                </a:lnTo>
                <a:lnTo>
                  <a:pt x="214789" y="193564"/>
                </a:lnTo>
                <a:lnTo>
                  <a:pt x="205260" y="217522"/>
                </a:lnTo>
                <a:lnTo>
                  <a:pt x="200904" y="225689"/>
                </a:lnTo>
                <a:lnTo>
                  <a:pt x="195732" y="230317"/>
                </a:lnTo>
                <a:lnTo>
                  <a:pt x="221685" y="230317"/>
                </a:lnTo>
                <a:lnTo>
                  <a:pt x="229490" y="213166"/>
                </a:lnTo>
                <a:lnTo>
                  <a:pt x="246531" y="168790"/>
                </a:lnTo>
                <a:lnTo>
                  <a:pt x="226223" y="168790"/>
                </a:lnTo>
                <a:lnTo>
                  <a:pt x="185114" y="53631"/>
                </a:lnTo>
                <a:close/>
              </a:path>
              <a:path w="1788795" h="250825">
                <a:moveTo>
                  <a:pt x="290755" y="53631"/>
                </a:moveTo>
                <a:lnTo>
                  <a:pt x="266253" y="53631"/>
                </a:lnTo>
                <a:lnTo>
                  <a:pt x="226767" y="168790"/>
                </a:lnTo>
                <a:lnTo>
                  <a:pt x="246531" y="168790"/>
                </a:lnTo>
                <a:lnTo>
                  <a:pt x="290755" y="53631"/>
                </a:lnTo>
                <a:close/>
              </a:path>
              <a:path w="1788795" h="250825">
                <a:moveTo>
                  <a:pt x="473964" y="50364"/>
                </a:moveTo>
                <a:lnTo>
                  <a:pt x="444451" y="56073"/>
                </a:lnTo>
                <a:lnTo>
                  <a:pt x="423055" y="71736"/>
                </a:lnTo>
                <a:lnTo>
                  <a:pt x="410030" y="95157"/>
                </a:lnTo>
                <a:lnTo>
                  <a:pt x="405631" y="124142"/>
                </a:lnTo>
                <a:lnTo>
                  <a:pt x="410030" y="152970"/>
                </a:lnTo>
                <a:lnTo>
                  <a:pt x="423055" y="176311"/>
                </a:lnTo>
                <a:lnTo>
                  <a:pt x="444451" y="191944"/>
                </a:lnTo>
                <a:lnTo>
                  <a:pt x="473964" y="197648"/>
                </a:lnTo>
                <a:lnTo>
                  <a:pt x="503483" y="191944"/>
                </a:lnTo>
                <a:lnTo>
                  <a:pt x="523625" y="177230"/>
                </a:lnTo>
                <a:lnTo>
                  <a:pt x="473964" y="177230"/>
                </a:lnTo>
                <a:lnTo>
                  <a:pt x="456894" y="173720"/>
                </a:lnTo>
                <a:lnTo>
                  <a:pt x="442962" y="163447"/>
                </a:lnTo>
                <a:lnTo>
                  <a:pt x="433574" y="146794"/>
                </a:lnTo>
                <a:lnTo>
                  <a:pt x="430133" y="124142"/>
                </a:lnTo>
                <a:lnTo>
                  <a:pt x="433574" y="101333"/>
                </a:lnTo>
                <a:lnTo>
                  <a:pt x="442962" y="84599"/>
                </a:lnTo>
                <a:lnTo>
                  <a:pt x="456894" y="74296"/>
                </a:lnTo>
                <a:lnTo>
                  <a:pt x="473964" y="70783"/>
                </a:lnTo>
                <a:lnTo>
                  <a:pt x="523581" y="70783"/>
                </a:lnTo>
                <a:lnTo>
                  <a:pt x="503483" y="56073"/>
                </a:lnTo>
                <a:lnTo>
                  <a:pt x="473964" y="50364"/>
                </a:lnTo>
                <a:close/>
              </a:path>
              <a:path w="1788795" h="250825">
                <a:moveTo>
                  <a:pt x="523581" y="70783"/>
                </a:moveTo>
                <a:lnTo>
                  <a:pt x="473964" y="70783"/>
                </a:lnTo>
                <a:lnTo>
                  <a:pt x="491041" y="74296"/>
                </a:lnTo>
                <a:lnTo>
                  <a:pt x="504975" y="84599"/>
                </a:lnTo>
                <a:lnTo>
                  <a:pt x="514364" y="101333"/>
                </a:lnTo>
                <a:lnTo>
                  <a:pt x="517806" y="124142"/>
                </a:lnTo>
                <a:lnTo>
                  <a:pt x="514364" y="146794"/>
                </a:lnTo>
                <a:lnTo>
                  <a:pt x="504975" y="163447"/>
                </a:lnTo>
                <a:lnTo>
                  <a:pt x="491041" y="173720"/>
                </a:lnTo>
                <a:lnTo>
                  <a:pt x="473964" y="177230"/>
                </a:lnTo>
                <a:lnTo>
                  <a:pt x="523625" y="177230"/>
                </a:lnTo>
                <a:lnTo>
                  <a:pt x="524883" y="176311"/>
                </a:lnTo>
                <a:lnTo>
                  <a:pt x="537909" y="152970"/>
                </a:lnTo>
                <a:lnTo>
                  <a:pt x="542308" y="124142"/>
                </a:lnTo>
                <a:lnTo>
                  <a:pt x="537909" y="95157"/>
                </a:lnTo>
                <a:lnTo>
                  <a:pt x="524883" y="71736"/>
                </a:lnTo>
                <a:lnTo>
                  <a:pt x="523581" y="70783"/>
                </a:lnTo>
                <a:close/>
              </a:path>
              <a:path w="1788795" h="250825">
                <a:moveTo>
                  <a:pt x="615258" y="74050"/>
                </a:moveTo>
                <a:lnTo>
                  <a:pt x="592118" y="74050"/>
                </a:lnTo>
                <a:lnTo>
                  <a:pt x="592118" y="163618"/>
                </a:lnTo>
                <a:lnTo>
                  <a:pt x="593981" y="179335"/>
                </a:lnTo>
                <a:lnTo>
                  <a:pt x="599877" y="188698"/>
                </a:lnTo>
                <a:lnTo>
                  <a:pt x="610264" y="193211"/>
                </a:lnTo>
                <a:lnTo>
                  <a:pt x="625603" y="194381"/>
                </a:lnTo>
                <a:lnTo>
                  <a:pt x="643299" y="194381"/>
                </a:lnTo>
                <a:lnTo>
                  <a:pt x="643299" y="173963"/>
                </a:lnTo>
                <a:lnTo>
                  <a:pt x="618253" y="173963"/>
                </a:lnTo>
                <a:lnTo>
                  <a:pt x="615258" y="172057"/>
                </a:lnTo>
                <a:lnTo>
                  <a:pt x="615258" y="74050"/>
                </a:lnTo>
                <a:close/>
              </a:path>
              <a:path w="1788795" h="250825">
                <a:moveTo>
                  <a:pt x="643299" y="53631"/>
                </a:moveTo>
                <a:lnTo>
                  <a:pt x="568160" y="53631"/>
                </a:lnTo>
                <a:lnTo>
                  <a:pt x="568160" y="74050"/>
                </a:lnTo>
                <a:lnTo>
                  <a:pt x="643299" y="74050"/>
                </a:lnTo>
                <a:lnTo>
                  <a:pt x="643299" y="53631"/>
                </a:lnTo>
                <a:close/>
              </a:path>
              <a:path w="1788795" h="250825">
                <a:moveTo>
                  <a:pt x="615258" y="11434"/>
                </a:moveTo>
                <a:lnTo>
                  <a:pt x="592118" y="11434"/>
                </a:lnTo>
                <a:lnTo>
                  <a:pt x="592118" y="53631"/>
                </a:lnTo>
                <a:lnTo>
                  <a:pt x="615258" y="53631"/>
                </a:lnTo>
                <a:lnTo>
                  <a:pt x="615258" y="11434"/>
                </a:lnTo>
                <a:close/>
              </a:path>
              <a:path w="1788795" h="250825">
                <a:moveTo>
                  <a:pt x="705643" y="0"/>
                </a:moveTo>
                <a:lnTo>
                  <a:pt x="682502" y="0"/>
                </a:lnTo>
                <a:lnTo>
                  <a:pt x="682502" y="194381"/>
                </a:lnTo>
                <a:lnTo>
                  <a:pt x="705643" y="194381"/>
                </a:lnTo>
                <a:lnTo>
                  <a:pt x="705643" y="114886"/>
                </a:lnTo>
                <a:lnTo>
                  <a:pt x="708208" y="97314"/>
                </a:lnTo>
                <a:lnTo>
                  <a:pt x="715954" y="83340"/>
                </a:lnTo>
                <a:lnTo>
                  <a:pt x="728664" y="74322"/>
                </a:lnTo>
                <a:lnTo>
                  <a:pt x="705643" y="74322"/>
                </a:lnTo>
                <a:lnTo>
                  <a:pt x="705643" y="0"/>
                </a:lnTo>
                <a:close/>
              </a:path>
              <a:path w="1788795" h="250825">
                <a:moveTo>
                  <a:pt x="791631" y="70783"/>
                </a:moveTo>
                <a:lnTo>
                  <a:pt x="747296" y="70783"/>
                </a:lnTo>
                <a:lnTo>
                  <a:pt x="759228" y="72795"/>
                </a:lnTo>
                <a:lnTo>
                  <a:pt x="768225" y="78508"/>
                </a:lnTo>
                <a:lnTo>
                  <a:pt x="773904" y="87436"/>
                </a:lnTo>
                <a:lnTo>
                  <a:pt x="775882" y="99096"/>
                </a:lnTo>
                <a:lnTo>
                  <a:pt x="775882" y="194381"/>
                </a:lnTo>
                <a:lnTo>
                  <a:pt x="799022" y="194381"/>
                </a:lnTo>
                <a:lnTo>
                  <a:pt x="799022" y="101818"/>
                </a:lnTo>
                <a:lnTo>
                  <a:pt x="796657" y="81030"/>
                </a:lnTo>
                <a:lnTo>
                  <a:pt x="791631" y="70783"/>
                </a:lnTo>
                <a:close/>
              </a:path>
              <a:path w="1788795" h="250825">
                <a:moveTo>
                  <a:pt x="750563" y="50364"/>
                </a:moveTo>
                <a:lnTo>
                  <a:pt x="737580" y="51734"/>
                </a:lnTo>
                <a:lnTo>
                  <a:pt x="724904" y="56014"/>
                </a:lnTo>
                <a:lnTo>
                  <a:pt x="713963" y="63458"/>
                </a:lnTo>
                <a:lnTo>
                  <a:pt x="706187" y="74322"/>
                </a:lnTo>
                <a:lnTo>
                  <a:pt x="728664" y="74322"/>
                </a:lnTo>
                <a:lnTo>
                  <a:pt x="728958" y="74113"/>
                </a:lnTo>
                <a:lnTo>
                  <a:pt x="747296" y="70783"/>
                </a:lnTo>
                <a:lnTo>
                  <a:pt x="791631" y="70783"/>
                </a:lnTo>
                <a:lnTo>
                  <a:pt x="788677" y="64759"/>
                </a:lnTo>
                <a:lnTo>
                  <a:pt x="773755" y="54155"/>
                </a:lnTo>
                <a:lnTo>
                  <a:pt x="750563" y="50364"/>
                </a:lnTo>
                <a:close/>
              </a:path>
              <a:path w="1788795" h="250825">
                <a:moveTo>
                  <a:pt x="906014" y="50364"/>
                </a:moveTo>
                <a:lnTo>
                  <a:pt x="879483" y="55873"/>
                </a:lnTo>
                <a:lnTo>
                  <a:pt x="858541" y="71157"/>
                </a:lnTo>
                <a:lnTo>
                  <a:pt x="844797" y="94353"/>
                </a:lnTo>
                <a:lnTo>
                  <a:pt x="839859" y="123598"/>
                </a:lnTo>
                <a:lnTo>
                  <a:pt x="844666" y="153315"/>
                </a:lnTo>
                <a:lnTo>
                  <a:pt x="857282" y="176753"/>
                </a:lnTo>
                <a:lnTo>
                  <a:pt x="878066" y="192127"/>
                </a:lnTo>
                <a:lnTo>
                  <a:pt x="907375" y="197648"/>
                </a:lnTo>
                <a:lnTo>
                  <a:pt x="929218" y="194526"/>
                </a:lnTo>
                <a:lnTo>
                  <a:pt x="946952" y="185329"/>
                </a:lnTo>
                <a:lnTo>
                  <a:pt x="953957" y="177230"/>
                </a:lnTo>
                <a:lnTo>
                  <a:pt x="908192" y="177230"/>
                </a:lnTo>
                <a:lnTo>
                  <a:pt x="888250" y="173444"/>
                </a:lnTo>
                <a:lnTo>
                  <a:pt x="874434" y="163277"/>
                </a:lnTo>
                <a:lnTo>
                  <a:pt x="866539" y="148517"/>
                </a:lnTo>
                <a:lnTo>
                  <a:pt x="864361" y="130948"/>
                </a:lnTo>
                <a:lnTo>
                  <a:pt x="969719" y="130948"/>
                </a:lnTo>
                <a:lnTo>
                  <a:pt x="967920" y="110530"/>
                </a:lnTo>
                <a:lnTo>
                  <a:pt x="864361" y="110530"/>
                </a:lnTo>
                <a:lnTo>
                  <a:pt x="867938" y="95246"/>
                </a:lnTo>
                <a:lnTo>
                  <a:pt x="876033" y="82591"/>
                </a:lnTo>
                <a:lnTo>
                  <a:pt x="888365" y="73969"/>
                </a:lnTo>
                <a:lnTo>
                  <a:pt x="904653" y="70783"/>
                </a:lnTo>
                <a:lnTo>
                  <a:pt x="949890" y="70783"/>
                </a:lnTo>
                <a:lnTo>
                  <a:pt x="937177" y="58170"/>
                </a:lnTo>
                <a:lnTo>
                  <a:pt x="906014" y="50364"/>
                </a:lnTo>
                <a:close/>
              </a:path>
              <a:path w="1788795" h="250825">
                <a:moveTo>
                  <a:pt x="967541" y="149733"/>
                </a:moveTo>
                <a:lnTo>
                  <a:pt x="944672" y="149733"/>
                </a:lnTo>
                <a:lnTo>
                  <a:pt x="939929" y="161725"/>
                </a:lnTo>
                <a:lnTo>
                  <a:pt x="932047" y="170322"/>
                </a:lnTo>
                <a:lnTo>
                  <a:pt x="921357" y="175498"/>
                </a:lnTo>
                <a:lnTo>
                  <a:pt x="908192" y="177230"/>
                </a:lnTo>
                <a:lnTo>
                  <a:pt x="953957" y="177230"/>
                </a:lnTo>
                <a:lnTo>
                  <a:pt x="959939" y="170313"/>
                </a:lnTo>
                <a:lnTo>
                  <a:pt x="967541" y="149733"/>
                </a:lnTo>
                <a:close/>
              </a:path>
              <a:path w="1788795" h="250825">
                <a:moveTo>
                  <a:pt x="949890" y="70783"/>
                </a:moveTo>
                <a:lnTo>
                  <a:pt x="904653" y="70783"/>
                </a:lnTo>
                <a:lnTo>
                  <a:pt x="920485" y="73892"/>
                </a:lnTo>
                <a:lnTo>
                  <a:pt x="933102" y="82387"/>
                </a:lnTo>
                <a:lnTo>
                  <a:pt x="941635" y="95017"/>
                </a:lnTo>
                <a:lnTo>
                  <a:pt x="945217" y="110530"/>
                </a:lnTo>
                <a:lnTo>
                  <a:pt x="967920" y="110530"/>
                </a:lnTo>
                <a:lnTo>
                  <a:pt x="967345" y="104001"/>
                </a:lnTo>
                <a:lnTo>
                  <a:pt x="957059" y="77895"/>
                </a:lnTo>
                <a:lnTo>
                  <a:pt x="949890" y="70783"/>
                </a:lnTo>
                <a:close/>
              </a:path>
              <a:path w="1788795" h="250825">
                <a:moveTo>
                  <a:pt x="1028240" y="53631"/>
                </a:moveTo>
                <a:lnTo>
                  <a:pt x="1006461" y="53631"/>
                </a:lnTo>
                <a:lnTo>
                  <a:pt x="1006461" y="194381"/>
                </a:lnTo>
                <a:lnTo>
                  <a:pt x="1029602" y="194381"/>
                </a:lnTo>
                <a:lnTo>
                  <a:pt x="1029602" y="131765"/>
                </a:lnTo>
                <a:lnTo>
                  <a:pt x="1032311" y="107829"/>
                </a:lnTo>
                <a:lnTo>
                  <a:pt x="1041071" y="89942"/>
                </a:lnTo>
                <a:lnTo>
                  <a:pt x="1050406" y="83306"/>
                </a:lnTo>
                <a:lnTo>
                  <a:pt x="1028240" y="83306"/>
                </a:lnTo>
                <a:lnTo>
                  <a:pt x="1028240" y="53631"/>
                </a:lnTo>
                <a:close/>
              </a:path>
              <a:path w="1788795" h="250825">
                <a:moveTo>
                  <a:pt x="1080522" y="50364"/>
                </a:moveTo>
                <a:lnTo>
                  <a:pt x="1063441" y="51989"/>
                </a:lnTo>
                <a:lnTo>
                  <a:pt x="1049447" y="58055"/>
                </a:lnTo>
                <a:lnTo>
                  <a:pt x="1038056" y="68511"/>
                </a:lnTo>
                <a:lnTo>
                  <a:pt x="1028785" y="83306"/>
                </a:lnTo>
                <a:lnTo>
                  <a:pt x="1050406" y="83306"/>
                </a:lnTo>
                <a:lnTo>
                  <a:pt x="1056826" y="78742"/>
                </a:lnTo>
                <a:lnTo>
                  <a:pt x="1080522" y="74866"/>
                </a:lnTo>
                <a:lnTo>
                  <a:pt x="1080522" y="50364"/>
                </a:lnTo>
                <a:close/>
              </a:path>
              <a:path w="1788795" h="250825">
                <a:moveTo>
                  <a:pt x="1125703" y="150005"/>
                </a:moveTo>
                <a:lnTo>
                  <a:pt x="1102563" y="150005"/>
                </a:lnTo>
                <a:lnTo>
                  <a:pt x="1108012" y="172151"/>
                </a:lnTo>
                <a:lnTo>
                  <a:pt x="1121041" y="186894"/>
                </a:lnTo>
                <a:lnTo>
                  <a:pt x="1139737" y="195104"/>
                </a:lnTo>
                <a:lnTo>
                  <a:pt x="1162184" y="197648"/>
                </a:lnTo>
                <a:lnTo>
                  <a:pt x="1183604" y="195423"/>
                </a:lnTo>
                <a:lnTo>
                  <a:pt x="1202856" y="188017"/>
                </a:lnTo>
                <a:lnTo>
                  <a:pt x="1213807" y="177230"/>
                </a:lnTo>
                <a:lnTo>
                  <a:pt x="1163545" y="177230"/>
                </a:lnTo>
                <a:lnTo>
                  <a:pt x="1149708" y="175886"/>
                </a:lnTo>
                <a:lnTo>
                  <a:pt x="1137784" y="171376"/>
                </a:lnTo>
                <a:lnTo>
                  <a:pt x="1129281" y="162988"/>
                </a:lnTo>
                <a:lnTo>
                  <a:pt x="1125703" y="150005"/>
                </a:lnTo>
                <a:close/>
              </a:path>
              <a:path w="1788795" h="250825">
                <a:moveTo>
                  <a:pt x="1158100" y="50364"/>
                </a:moveTo>
                <a:lnTo>
                  <a:pt x="1139554" y="52636"/>
                </a:lnTo>
                <a:lnTo>
                  <a:pt x="1122641" y="59757"/>
                </a:lnTo>
                <a:lnTo>
                  <a:pt x="1110322" y="72186"/>
                </a:lnTo>
                <a:lnTo>
                  <a:pt x="1105557" y="90384"/>
                </a:lnTo>
                <a:lnTo>
                  <a:pt x="1109531" y="107238"/>
                </a:lnTo>
                <a:lnTo>
                  <a:pt x="1119986" y="118425"/>
                </a:lnTo>
                <a:lnTo>
                  <a:pt x="1134730" y="125529"/>
                </a:lnTo>
                <a:lnTo>
                  <a:pt x="1151567" y="130132"/>
                </a:lnTo>
                <a:lnTo>
                  <a:pt x="1168518" y="133871"/>
                </a:lnTo>
                <a:lnTo>
                  <a:pt x="1183249" y="138401"/>
                </a:lnTo>
                <a:lnTo>
                  <a:pt x="1193641" y="145330"/>
                </a:lnTo>
                <a:lnTo>
                  <a:pt x="1197576" y="156267"/>
                </a:lnTo>
                <a:lnTo>
                  <a:pt x="1194287" y="167008"/>
                </a:lnTo>
                <a:lnTo>
                  <a:pt x="1185971" y="173384"/>
                </a:lnTo>
                <a:lnTo>
                  <a:pt x="1174950" y="176443"/>
                </a:lnTo>
                <a:lnTo>
                  <a:pt x="1163545" y="177230"/>
                </a:lnTo>
                <a:lnTo>
                  <a:pt x="1213807" y="177230"/>
                </a:lnTo>
                <a:lnTo>
                  <a:pt x="1216748" y="174333"/>
                </a:lnTo>
                <a:lnTo>
                  <a:pt x="1222088" y="153272"/>
                </a:lnTo>
                <a:lnTo>
                  <a:pt x="1218152" y="136261"/>
                </a:lnTo>
                <a:lnTo>
                  <a:pt x="1207756" y="124993"/>
                </a:lnTo>
                <a:lnTo>
                  <a:pt x="1193021" y="117859"/>
                </a:lnTo>
                <a:lnTo>
                  <a:pt x="1176068" y="113253"/>
                </a:lnTo>
                <a:lnTo>
                  <a:pt x="1159806" y="109577"/>
                </a:lnTo>
                <a:lnTo>
                  <a:pt x="1144999" y="105289"/>
                </a:lnTo>
                <a:lnTo>
                  <a:pt x="1134224" y="98858"/>
                </a:lnTo>
                <a:lnTo>
                  <a:pt x="1130059" y="88751"/>
                </a:lnTo>
                <a:lnTo>
                  <a:pt x="1132786" y="79971"/>
                </a:lnTo>
                <a:lnTo>
                  <a:pt x="1139826" y="74458"/>
                </a:lnTo>
                <a:lnTo>
                  <a:pt x="1149469" y="71599"/>
                </a:lnTo>
                <a:lnTo>
                  <a:pt x="1160006" y="70783"/>
                </a:lnTo>
                <a:lnTo>
                  <a:pt x="1208228" y="70783"/>
                </a:lnTo>
                <a:lnTo>
                  <a:pt x="1197887" y="59553"/>
                </a:lnTo>
                <a:lnTo>
                  <a:pt x="1179945" y="52432"/>
                </a:lnTo>
                <a:lnTo>
                  <a:pt x="1158100" y="50364"/>
                </a:lnTo>
                <a:close/>
              </a:path>
              <a:path w="1788795" h="250825">
                <a:moveTo>
                  <a:pt x="1208228" y="70783"/>
                </a:moveTo>
                <a:lnTo>
                  <a:pt x="1160006" y="70783"/>
                </a:lnTo>
                <a:lnTo>
                  <a:pt x="1171313" y="71957"/>
                </a:lnTo>
                <a:lnTo>
                  <a:pt x="1181445" y="75887"/>
                </a:lnTo>
                <a:lnTo>
                  <a:pt x="1189025" y="83187"/>
                </a:lnTo>
                <a:lnTo>
                  <a:pt x="1192675" y="94468"/>
                </a:lnTo>
                <a:lnTo>
                  <a:pt x="1215826" y="94468"/>
                </a:lnTo>
                <a:lnTo>
                  <a:pt x="1210367" y="73105"/>
                </a:lnTo>
                <a:lnTo>
                  <a:pt x="1208228" y="70783"/>
                </a:lnTo>
                <a:close/>
              </a:path>
              <a:path w="1788795" h="250825">
                <a:moveTo>
                  <a:pt x="1375078" y="53621"/>
                </a:moveTo>
                <a:lnTo>
                  <a:pt x="1351937" y="53621"/>
                </a:lnTo>
                <a:lnTo>
                  <a:pt x="1351937" y="194381"/>
                </a:lnTo>
                <a:lnTo>
                  <a:pt x="1375078" y="194381"/>
                </a:lnTo>
                <a:lnTo>
                  <a:pt x="1375078" y="53621"/>
                </a:lnTo>
                <a:close/>
              </a:path>
              <a:path w="1788795" h="250825">
                <a:moveTo>
                  <a:pt x="1375078" y="0"/>
                </a:moveTo>
                <a:lnTo>
                  <a:pt x="1351937" y="0"/>
                </a:lnTo>
                <a:lnTo>
                  <a:pt x="1351937" y="28313"/>
                </a:lnTo>
                <a:lnTo>
                  <a:pt x="1375078" y="28313"/>
                </a:lnTo>
                <a:lnTo>
                  <a:pt x="1375078" y="0"/>
                </a:lnTo>
                <a:close/>
              </a:path>
              <a:path w="1788795" h="250825">
                <a:moveTo>
                  <a:pt x="1438783" y="150005"/>
                </a:moveTo>
                <a:lnTo>
                  <a:pt x="1415642" y="150005"/>
                </a:lnTo>
                <a:lnTo>
                  <a:pt x="1421091" y="172151"/>
                </a:lnTo>
                <a:lnTo>
                  <a:pt x="1434121" y="186894"/>
                </a:lnTo>
                <a:lnTo>
                  <a:pt x="1452816" y="195104"/>
                </a:lnTo>
                <a:lnTo>
                  <a:pt x="1475263" y="197648"/>
                </a:lnTo>
                <a:lnTo>
                  <a:pt x="1496681" y="195423"/>
                </a:lnTo>
                <a:lnTo>
                  <a:pt x="1515930" y="188017"/>
                </a:lnTo>
                <a:lnTo>
                  <a:pt x="1526878" y="177230"/>
                </a:lnTo>
                <a:lnTo>
                  <a:pt x="1476625" y="177230"/>
                </a:lnTo>
                <a:lnTo>
                  <a:pt x="1462787" y="175886"/>
                </a:lnTo>
                <a:lnTo>
                  <a:pt x="1450864" y="171376"/>
                </a:lnTo>
                <a:lnTo>
                  <a:pt x="1442360" y="162988"/>
                </a:lnTo>
                <a:lnTo>
                  <a:pt x="1438783" y="150005"/>
                </a:lnTo>
                <a:close/>
              </a:path>
              <a:path w="1788795" h="250825">
                <a:moveTo>
                  <a:pt x="1471180" y="50364"/>
                </a:moveTo>
                <a:lnTo>
                  <a:pt x="1452633" y="52636"/>
                </a:lnTo>
                <a:lnTo>
                  <a:pt x="1435720" y="59757"/>
                </a:lnTo>
                <a:lnTo>
                  <a:pt x="1423401" y="72186"/>
                </a:lnTo>
                <a:lnTo>
                  <a:pt x="1418637" y="90384"/>
                </a:lnTo>
                <a:lnTo>
                  <a:pt x="1422610" y="107238"/>
                </a:lnTo>
                <a:lnTo>
                  <a:pt x="1433066" y="118425"/>
                </a:lnTo>
                <a:lnTo>
                  <a:pt x="1447809" y="125529"/>
                </a:lnTo>
                <a:lnTo>
                  <a:pt x="1464646" y="130132"/>
                </a:lnTo>
                <a:lnTo>
                  <a:pt x="1481597" y="133871"/>
                </a:lnTo>
                <a:lnTo>
                  <a:pt x="1496328" y="138401"/>
                </a:lnTo>
                <a:lnTo>
                  <a:pt x="1506720" y="145330"/>
                </a:lnTo>
                <a:lnTo>
                  <a:pt x="1510655" y="156267"/>
                </a:lnTo>
                <a:lnTo>
                  <a:pt x="1507367" y="167008"/>
                </a:lnTo>
                <a:lnTo>
                  <a:pt x="1499051" y="173384"/>
                </a:lnTo>
                <a:lnTo>
                  <a:pt x="1488029" y="176443"/>
                </a:lnTo>
                <a:lnTo>
                  <a:pt x="1476625" y="177230"/>
                </a:lnTo>
                <a:lnTo>
                  <a:pt x="1526878" y="177230"/>
                </a:lnTo>
                <a:lnTo>
                  <a:pt x="1529818" y="174333"/>
                </a:lnTo>
                <a:lnTo>
                  <a:pt x="1535157" y="153272"/>
                </a:lnTo>
                <a:lnTo>
                  <a:pt x="1531222" y="136261"/>
                </a:lnTo>
                <a:lnTo>
                  <a:pt x="1520830" y="124993"/>
                </a:lnTo>
                <a:lnTo>
                  <a:pt x="1506099" y="117859"/>
                </a:lnTo>
                <a:lnTo>
                  <a:pt x="1489148" y="113253"/>
                </a:lnTo>
                <a:lnTo>
                  <a:pt x="1472886" y="109577"/>
                </a:lnTo>
                <a:lnTo>
                  <a:pt x="1458078" y="105289"/>
                </a:lnTo>
                <a:lnTo>
                  <a:pt x="1447303" y="98858"/>
                </a:lnTo>
                <a:lnTo>
                  <a:pt x="1443139" y="88751"/>
                </a:lnTo>
                <a:lnTo>
                  <a:pt x="1445865" y="79971"/>
                </a:lnTo>
                <a:lnTo>
                  <a:pt x="1452906" y="74458"/>
                </a:lnTo>
                <a:lnTo>
                  <a:pt x="1462549" y="71599"/>
                </a:lnTo>
                <a:lnTo>
                  <a:pt x="1473086" y="70783"/>
                </a:lnTo>
                <a:lnTo>
                  <a:pt x="1521300" y="70783"/>
                </a:lnTo>
                <a:lnTo>
                  <a:pt x="1510961" y="59553"/>
                </a:lnTo>
                <a:lnTo>
                  <a:pt x="1493023" y="52432"/>
                </a:lnTo>
                <a:lnTo>
                  <a:pt x="1471180" y="50364"/>
                </a:lnTo>
                <a:close/>
              </a:path>
              <a:path w="1788795" h="250825">
                <a:moveTo>
                  <a:pt x="1521300" y="70783"/>
                </a:moveTo>
                <a:lnTo>
                  <a:pt x="1473086" y="70783"/>
                </a:lnTo>
                <a:lnTo>
                  <a:pt x="1484392" y="71957"/>
                </a:lnTo>
                <a:lnTo>
                  <a:pt x="1494525" y="75887"/>
                </a:lnTo>
                <a:lnTo>
                  <a:pt x="1502105" y="83187"/>
                </a:lnTo>
                <a:lnTo>
                  <a:pt x="1505755" y="94468"/>
                </a:lnTo>
                <a:lnTo>
                  <a:pt x="1528895" y="94468"/>
                </a:lnTo>
                <a:lnTo>
                  <a:pt x="1523438" y="73105"/>
                </a:lnTo>
                <a:lnTo>
                  <a:pt x="1521300" y="70783"/>
                </a:lnTo>
                <a:close/>
              </a:path>
              <a:path w="1788795" h="250825">
                <a:moveTo>
                  <a:pt x="1769622" y="70783"/>
                </a:moveTo>
                <a:lnTo>
                  <a:pt x="1719738" y="70783"/>
                </a:lnTo>
                <a:lnTo>
                  <a:pt x="1730832" y="71608"/>
                </a:lnTo>
                <a:lnTo>
                  <a:pt x="1740905" y="74934"/>
                </a:lnTo>
                <a:lnTo>
                  <a:pt x="1748221" y="82038"/>
                </a:lnTo>
                <a:lnTo>
                  <a:pt x="1751046" y="94196"/>
                </a:lnTo>
                <a:lnTo>
                  <a:pt x="1747243" y="104090"/>
                </a:lnTo>
                <a:lnTo>
                  <a:pt x="1736957" y="109237"/>
                </a:lnTo>
                <a:lnTo>
                  <a:pt x="1721873" y="112036"/>
                </a:lnTo>
                <a:lnTo>
                  <a:pt x="1703675" y="114886"/>
                </a:lnTo>
                <a:lnTo>
                  <a:pt x="1686124" y="119123"/>
                </a:lnTo>
                <a:lnTo>
                  <a:pt x="1670870" y="126320"/>
                </a:lnTo>
                <a:lnTo>
                  <a:pt x="1660108" y="138622"/>
                </a:lnTo>
                <a:lnTo>
                  <a:pt x="1656033" y="158173"/>
                </a:lnTo>
                <a:lnTo>
                  <a:pt x="1659708" y="176171"/>
                </a:lnTo>
                <a:lnTo>
                  <a:pt x="1669713" y="188426"/>
                </a:lnTo>
                <a:lnTo>
                  <a:pt x="1684516" y="195423"/>
                </a:lnTo>
                <a:lnTo>
                  <a:pt x="1702586" y="197648"/>
                </a:lnTo>
                <a:lnTo>
                  <a:pt x="1716798" y="196351"/>
                </a:lnTo>
                <a:lnTo>
                  <a:pt x="1729913" y="192373"/>
                </a:lnTo>
                <a:lnTo>
                  <a:pt x="1741751" y="185588"/>
                </a:lnTo>
                <a:lnTo>
                  <a:pt x="1750680" y="177230"/>
                </a:lnTo>
                <a:lnTo>
                  <a:pt x="1707759" y="177230"/>
                </a:lnTo>
                <a:lnTo>
                  <a:pt x="1697533" y="176141"/>
                </a:lnTo>
                <a:lnTo>
                  <a:pt x="1688838" y="172602"/>
                </a:lnTo>
                <a:lnTo>
                  <a:pt x="1682798" y="166204"/>
                </a:lnTo>
                <a:lnTo>
                  <a:pt x="1680535" y="156539"/>
                </a:lnTo>
                <a:lnTo>
                  <a:pt x="1682815" y="145730"/>
                </a:lnTo>
                <a:lnTo>
                  <a:pt x="1688974" y="138469"/>
                </a:lnTo>
                <a:lnTo>
                  <a:pt x="1697992" y="133913"/>
                </a:lnTo>
                <a:lnTo>
                  <a:pt x="1708848" y="131221"/>
                </a:lnTo>
                <a:lnTo>
                  <a:pt x="1732261" y="127886"/>
                </a:lnTo>
                <a:lnTo>
                  <a:pt x="1742615" y="125555"/>
                </a:lnTo>
                <a:lnTo>
                  <a:pt x="1750773" y="121692"/>
                </a:lnTo>
                <a:lnTo>
                  <a:pt x="1773914" y="121692"/>
                </a:lnTo>
                <a:lnTo>
                  <a:pt x="1773914" y="89023"/>
                </a:lnTo>
                <a:lnTo>
                  <a:pt x="1769622" y="70783"/>
                </a:lnTo>
                <a:close/>
              </a:path>
              <a:path w="1788795" h="250825">
                <a:moveTo>
                  <a:pt x="1773914" y="175868"/>
                </a:moveTo>
                <a:lnTo>
                  <a:pt x="1752135" y="175868"/>
                </a:lnTo>
                <a:lnTo>
                  <a:pt x="1753513" y="185703"/>
                </a:lnTo>
                <a:lnTo>
                  <a:pt x="1757443" y="192475"/>
                </a:lnTo>
                <a:lnTo>
                  <a:pt x="1763620" y="196389"/>
                </a:lnTo>
                <a:lnTo>
                  <a:pt x="1771736" y="197648"/>
                </a:lnTo>
                <a:lnTo>
                  <a:pt x="1779087" y="197648"/>
                </a:lnTo>
                <a:lnTo>
                  <a:pt x="1784259" y="196287"/>
                </a:lnTo>
                <a:lnTo>
                  <a:pt x="1788343" y="193837"/>
                </a:lnTo>
                <a:lnTo>
                  <a:pt x="1788343" y="177230"/>
                </a:lnTo>
                <a:lnTo>
                  <a:pt x="1773914" y="177230"/>
                </a:lnTo>
                <a:lnTo>
                  <a:pt x="1773914" y="175868"/>
                </a:lnTo>
                <a:close/>
              </a:path>
              <a:path w="1788795" h="250825">
                <a:moveTo>
                  <a:pt x="1773914" y="121692"/>
                </a:moveTo>
                <a:lnTo>
                  <a:pt x="1750773" y="121692"/>
                </a:lnTo>
                <a:lnTo>
                  <a:pt x="1750691" y="145730"/>
                </a:lnTo>
                <a:lnTo>
                  <a:pt x="1748340" y="155752"/>
                </a:lnTo>
                <a:lnTo>
                  <a:pt x="1740700" y="166102"/>
                </a:lnTo>
                <a:lnTo>
                  <a:pt x="1727344" y="174052"/>
                </a:lnTo>
                <a:lnTo>
                  <a:pt x="1707759" y="177230"/>
                </a:lnTo>
                <a:lnTo>
                  <a:pt x="1750680" y="177230"/>
                </a:lnTo>
                <a:lnTo>
                  <a:pt x="1752135" y="175868"/>
                </a:lnTo>
                <a:lnTo>
                  <a:pt x="1773914" y="175868"/>
                </a:lnTo>
                <a:lnTo>
                  <a:pt x="1773914" y="121692"/>
                </a:lnTo>
                <a:close/>
              </a:path>
              <a:path w="1788795" h="250825">
                <a:moveTo>
                  <a:pt x="1788343" y="175868"/>
                </a:moveTo>
                <a:lnTo>
                  <a:pt x="1785348" y="176957"/>
                </a:lnTo>
                <a:lnTo>
                  <a:pt x="1783170" y="177230"/>
                </a:lnTo>
                <a:lnTo>
                  <a:pt x="1788343" y="177230"/>
                </a:lnTo>
                <a:lnTo>
                  <a:pt x="1788343" y="175868"/>
                </a:lnTo>
                <a:close/>
              </a:path>
              <a:path w="1788795" h="250825">
                <a:moveTo>
                  <a:pt x="1721099" y="50364"/>
                </a:moveTo>
                <a:lnTo>
                  <a:pt x="1698766" y="52823"/>
                </a:lnTo>
                <a:lnTo>
                  <a:pt x="1680058" y="60846"/>
                </a:lnTo>
                <a:lnTo>
                  <a:pt x="1666965" y="75402"/>
                </a:lnTo>
                <a:lnTo>
                  <a:pt x="1661478" y="97463"/>
                </a:lnTo>
                <a:lnTo>
                  <a:pt x="1684618" y="97463"/>
                </a:lnTo>
                <a:lnTo>
                  <a:pt x="1687809" y="84565"/>
                </a:lnTo>
                <a:lnTo>
                  <a:pt x="1695236" y="76364"/>
                </a:lnTo>
                <a:lnTo>
                  <a:pt x="1706134" y="72042"/>
                </a:lnTo>
                <a:lnTo>
                  <a:pt x="1719738" y="70783"/>
                </a:lnTo>
                <a:lnTo>
                  <a:pt x="1769622" y="70783"/>
                </a:lnTo>
                <a:lnTo>
                  <a:pt x="1769222" y="69085"/>
                </a:lnTo>
                <a:lnTo>
                  <a:pt x="1757001" y="57341"/>
                </a:lnTo>
                <a:lnTo>
                  <a:pt x="1740033" y="51772"/>
                </a:lnTo>
                <a:lnTo>
                  <a:pt x="1721099" y="50364"/>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4" name="object 34"/>
          <p:cNvSpPr/>
          <p:nvPr/>
        </p:nvSpPr>
        <p:spPr>
          <a:xfrm>
            <a:off x="2810304" y="3199240"/>
            <a:ext cx="1045739" cy="115520"/>
          </a:xfrm>
          <a:custGeom>
            <a:avLst/>
            <a:gdLst/>
            <a:ahLst/>
            <a:cxnLst/>
            <a:rect l="l" t="t" r="r" b="b"/>
            <a:pathLst>
              <a:path w="2299334" h="254000">
                <a:moveTo>
                  <a:pt x="46825" y="76238"/>
                </a:moveTo>
                <a:lnTo>
                  <a:pt x="23685" y="76238"/>
                </a:lnTo>
                <a:lnTo>
                  <a:pt x="23685" y="196569"/>
                </a:lnTo>
                <a:lnTo>
                  <a:pt x="46825" y="196569"/>
                </a:lnTo>
                <a:lnTo>
                  <a:pt x="46825" y="76238"/>
                </a:lnTo>
                <a:close/>
              </a:path>
              <a:path w="2299334" h="254000">
                <a:moveTo>
                  <a:pt x="74050" y="55809"/>
                </a:moveTo>
                <a:lnTo>
                  <a:pt x="0" y="55809"/>
                </a:lnTo>
                <a:lnTo>
                  <a:pt x="0" y="76238"/>
                </a:lnTo>
                <a:lnTo>
                  <a:pt x="74050" y="76238"/>
                </a:lnTo>
                <a:lnTo>
                  <a:pt x="74050" y="55809"/>
                </a:lnTo>
                <a:close/>
              </a:path>
              <a:path w="2299334" h="254000">
                <a:moveTo>
                  <a:pt x="66971" y="0"/>
                </a:moveTo>
                <a:lnTo>
                  <a:pt x="62615" y="0"/>
                </a:lnTo>
                <a:lnTo>
                  <a:pt x="45851" y="2228"/>
                </a:lnTo>
                <a:lnTo>
                  <a:pt x="33656" y="8847"/>
                </a:lnTo>
                <a:lnTo>
                  <a:pt x="26207" y="19754"/>
                </a:lnTo>
                <a:lnTo>
                  <a:pt x="23685" y="34847"/>
                </a:lnTo>
                <a:lnTo>
                  <a:pt x="23685" y="55809"/>
                </a:lnTo>
                <a:lnTo>
                  <a:pt x="46825" y="55809"/>
                </a:lnTo>
                <a:lnTo>
                  <a:pt x="46825" y="23957"/>
                </a:lnTo>
                <a:lnTo>
                  <a:pt x="53359" y="20418"/>
                </a:lnTo>
                <a:lnTo>
                  <a:pt x="77589" y="20418"/>
                </a:lnTo>
                <a:lnTo>
                  <a:pt x="77589" y="2177"/>
                </a:lnTo>
                <a:lnTo>
                  <a:pt x="73233" y="816"/>
                </a:lnTo>
                <a:lnTo>
                  <a:pt x="66971" y="0"/>
                </a:lnTo>
                <a:close/>
              </a:path>
              <a:path w="2299334" h="254000">
                <a:moveTo>
                  <a:pt x="77589" y="20418"/>
                </a:moveTo>
                <a:lnTo>
                  <a:pt x="68605" y="20418"/>
                </a:lnTo>
                <a:lnTo>
                  <a:pt x="73505" y="20962"/>
                </a:lnTo>
                <a:lnTo>
                  <a:pt x="77589" y="22323"/>
                </a:lnTo>
                <a:lnTo>
                  <a:pt x="77589" y="20418"/>
                </a:lnTo>
                <a:close/>
              </a:path>
              <a:path w="2299334" h="254000">
                <a:moveTo>
                  <a:pt x="169062" y="52542"/>
                </a:moveTo>
                <a:lnTo>
                  <a:pt x="139550" y="58253"/>
                </a:lnTo>
                <a:lnTo>
                  <a:pt x="118153" y="73919"/>
                </a:lnTo>
                <a:lnTo>
                  <a:pt x="105128" y="97344"/>
                </a:lnTo>
                <a:lnTo>
                  <a:pt x="100729" y="126331"/>
                </a:lnTo>
                <a:lnTo>
                  <a:pt x="105128" y="155159"/>
                </a:lnTo>
                <a:lnTo>
                  <a:pt x="118153" y="178499"/>
                </a:lnTo>
                <a:lnTo>
                  <a:pt x="139550" y="194132"/>
                </a:lnTo>
                <a:lnTo>
                  <a:pt x="169062" y="199836"/>
                </a:lnTo>
                <a:lnTo>
                  <a:pt x="198575" y="194132"/>
                </a:lnTo>
                <a:lnTo>
                  <a:pt x="218714" y="179418"/>
                </a:lnTo>
                <a:lnTo>
                  <a:pt x="169062" y="179418"/>
                </a:lnTo>
                <a:lnTo>
                  <a:pt x="151992" y="175909"/>
                </a:lnTo>
                <a:lnTo>
                  <a:pt x="138061" y="165636"/>
                </a:lnTo>
                <a:lnTo>
                  <a:pt x="128673" y="148982"/>
                </a:lnTo>
                <a:lnTo>
                  <a:pt x="125231" y="126331"/>
                </a:lnTo>
                <a:lnTo>
                  <a:pt x="128673" y="103522"/>
                </a:lnTo>
                <a:lnTo>
                  <a:pt x="138061" y="86787"/>
                </a:lnTo>
                <a:lnTo>
                  <a:pt x="151992" y="76485"/>
                </a:lnTo>
                <a:lnTo>
                  <a:pt x="169062" y="72971"/>
                </a:lnTo>
                <a:lnTo>
                  <a:pt x="218678" y="72971"/>
                </a:lnTo>
                <a:lnTo>
                  <a:pt x="198575" y="58253"/>
                </a:lnTo>
                <a:lnTo>
                  <a:pt x="169062" y="52542"/>
                </a:lnTo>
                <a:close/>
              </a:path>
              <a:path w="2299334" h="254000">
                <a:moveTo>
                  <a:pt x="218678" y="72971"/>
                </a:moveTo>
                <a:lnTo>
                  <a:pt x="169062" y="72971"/>
                </a:lnTo>
                <a:lnTo>
                  <a:pt x="186133" y="76485"/>
                </a:lnTo>
                <a:lnTo>
                  <a:pt x="200064" y="86787"/>
                </a:lnTo>
                <a:lnTo>
                  <a:pt x="209452" y="103522"/>
                </a:lnTo>
                <a:lnTo>
                  <a:pt x="212894" y="126331"/>
                </a:lnTo>
                <a:lnTo>
                  <a:pt x="209452" y="148982"/>
                </a:lnTo>
                <a:lnTo>
                  <a:pt x="200064" y="165636"/>
                </a:lnTo>
                <a:lnTo>
                  <a:pt x="186133" y="175909"/>
                </a:lnTo>
                <a:lnTo>
                  <a:pt x="169062" y="179418"/>
                </a:lnTo>
                <a:lnTo>
                  <a:pt x="218714" y="179418"/>
                </a:lnTo>
                <a:lnTo>
                  <a:pt x="219972" y="178499"/>
                </a:lnTo>
                <a:lnTo>
                  <a:pt x="232997" y="155159"/>
                </a:lnTo>
                <a:lnTo>
                  <a:pt x="237395" y="126331"/>
                </a:lnTo>
                <a:lnTo>
                  <a:pt x="232997" y="97344"/>
                </a:lnTo>
                <a:lnTo>
                  <a:pt x="219972" y="73919"/>
                </a:lnTo>
                <a:lnTo>
                  <a:pt x="218678" y="72971"/>
                </a:lnTo>
                <a:close/>
              </a:path>
              <a:path w="2299334" h="254000">
                <a:moveTo>
                  <a:pt x="299195" y="55809"/>
                </a:moveTo>
                <a:lnTo>
                  <a:pt x="277405" y="55809"/>
                </a:lnTo>
                <a:lnTo>
                  <a:pt x="277405" y="196569"/>
                </a:lnTo>
                <a:lnTo>
                  <a:pt x="300556" y="196569"/>
                </a:lnTo>
                <a:lnTo>
                  <a:pt x="300556" y="133954"/>
                </a:lnTo>
                <a:lnTo>
                  <a:pt x="303265" y="110017"/>
                </a:lnTo>
                <a:lnTo>
                  <a:pt x="312024" y="92130"/>
                </a:lnTo>
                <a:lnTo>
                  <a:pt x="321357" y="85494"/>
                </a:lnTo>
                <a:lnTo>
                  <a:pt x="299195" y="85494"/>
                </a:lnTo>
                <a:lnTo>
                  <a:pt x="299195" y="55809"/>
                </a:lnTo>
                <a:close/>
              </a:path>
              <a:path w="2299334" h="254000">
                <a:moveTo>
                  <a:pt x="351465" y="52542"/>
                </a:moveTo>
                <a:lnTo>
                  <a:pt x="334386" y="54169"/>
                </a:lnTo>
                <a:lnTo>
                  <a:pt x="320396" y="60239"/>
                </a:lnTo>
                <a:lnTo>
                  <a:pt x="309008" y="70698"/>
                </a:lnTo>
                <a:lnTo>
                  <a:pt x="299739" y="85494"/>
                </a:lnTo>
                <a:lnTo>
                  <a:pt x="321357" y="85494"/>
                </a:lnTo>
                <a:lnTo>
                  <a:pt x="327776" y="80930"/>
                </a:lnTo>
                <a:lnTo>
                  <a:pt x="351465" y="77055"/>
                </a:lnTo>
                <a:lnTo>
                  <a:pt x="351465" y="52542"/>
                </a:lnTo>
                <a:close/>
              </a:path>
              <a:path w="2299334" h="254000">
                <a:moveTo>
                  <a:pt x="404270" y="55809"/>
                </a:moveTo>
                <a:lnTo>
                  <a:pt x="382490" y="55809"/>
                </a:lnTo>
                <a:lnTo>
                  <a:pt x="382490" y="196569"/>
                </a:lnTo>
                <a:lnTo>
                  <a:pt x="405631" y="196569"/>
                </a:lnTo>
                <a:lnTo>
                  <a:pt x="405631" y="108907"/>
                </a:lnTo>
                <a:lnTo>
                  <a:pt x="407635" y="98813"/>
                </a:lnTo>
                <a:lnTo>
                  <a:pt x="414105" y="86958"/>
                </a:lnTo>
                <a:lnTo>
                  <a:pt x="425730" y="77093"/>
                </a:lnTo>
                <a:lnTo>
                  <a:pt x="428200" y="76510"/>
                </a:lnTo>
                <a:lnTo>
                  <a:pt x="404270" y="76510"/>
                </a:lnTo>
                <a:lnTo>
                  <a:pt x="404270" y="55809"/>
                </a:lnTo>
                <a:close/>
              </a:path>
              <a:path w="2299334" h="254000">
                <a:moveTo>
                  <a:pt x="487001" y="72971"/>
                </a:moveTo>
                <a:lnTo>
                  <a:pt x="443201" y="72971"/>
                </a:lnTo>
                <a:lnTo>
                  <a:pt x="456062" y="75298"/>
                </a:lnTo>
                <a:lnTo>
                  <a:pt x="464173" y="81785"/>
                </a:lnTo>
                <a:lnTo>
                  <a:pt x="468402" y="91692"/>
                </a:lnTo>
                <a:lnTo>
                  <a:pt x="469619" y="104279"/>
                </a:lnTo>
                <a:lnTo>
                  <a:pt x="469619" y="196569"/>
                </a:lnTo>
                <a:lnTo>
                  <a:pt x="492759" y="196569"/>
                </a:lnTo>
                <a:lnTo>
                  <a:pt x="492759" y="108907"/>
                </a:lnTo>
                <a:lnTo>
                  <a:pt x="495363" y="94104"/>
                </a:lnTo>
                <a:lnTo>
                  <a:pt x="502764" y="82772"/>
                </a:lnTo>
                <a:lnTo>
                  <a:pt x="512774" y="76510"/>
                </a:lnTo>
                <a:lnTo>
                  <a:pt x="488948" y="76510"/>
                </a:lnTo>
                <a:lnTo>
                  <a:pt x="487001" y="72971"/>
                </a:lnTo>
                <a:close/>
              </a:path>
              <a:path w="2299334" h="254000">
                <a:moveTo>
                  <a:pt x="575191" y="72971"/>
                </a:moveTo>
                <a:lnTo>
                  <a:pt x="529512" y="72971"/>
                </a:lnTo>
                <a:lnTo>
                  <a:pt x="543299" y="75413"/>
                </a:lnTo>
                <a:lnTo>
                  <a:pt x="551598" y="82091"/>
                </a:lnTo>
                <a:lnTo>
                  <a:pt x="555660" y="92037"/>
                </a:lnTo>
                <a:lnTo>
                  <a:pt x="556736" y="104279"/>
                </a:lnTo>
                <a:lnTo>
                  <a:pt x="556736" y="196569"/>
                </a:lnTo>
                <a:lnTo>
                  <a:pt x="579877" y="196569"/>
                </a:lnTo>
                <a:lnTo>
                  <a:pt x="579877" y="93389"/>
                </a:lnTo>
                <a:lnTo>
                  <a:pt x="576504" y="74718"/>
                </a:lnTo>
                <a:lnTo>
                  <a:pt x="575191" y="72971"/>
                </a:lnTo>
                <a:close/>
              </a:path>
              <a:path w="2299334" h="254000">
                <a:moveTo>
                  <a:pt x="450289" y="52542"/>
                </a:moveTo>
                <a:lnTo>
                  <a:pt x="436480" y="54067"/>
                </a:lnTo>
                <a:lnTo>
                  <a:pt x="424179" y="58605"/>
                </a:lnTo>
                <a:lnTo>
                  <a:pt x="413565" y="66104"/>
                </a:lnTo>
                <a:lnTo>
                  <a:pt x="404814" y="76510"/>
                </a:lnTo>
                <a:lnTo>
                  <a:pt x="428200" y="76510"/>
                </a:lnTo>
                <a:lnTo>
                  <a:pt x="443201" y="72971"/>
                </a:lnTo>
                <a:lnTo>
                  <a:pt x="487001" y="72971"/>
                </a:lnTo>
                <a:lnTo>
                  <a:pt x="482908" y="65530"/>
                </a:lnTo>
                <a:lnTo>
                  <a:pt x="473907" y="58095"/>
                </a:lnTo>
                <a:lnTo>
                  <a:pt x="462762" y="53875"/>
                </a:lnTo>
                <a:lnTo>
                  <a:pt x="450289" y="52542"/>
                </a:lnTo>
                <a:close/>
              </a:path>
              <a:path w="2299334" h="254000">
                <a:moveTo>
                  <a:pt x="533051" y="52542"/>
                </a:moveTo>
                <a:lnTo>
                  <a:pt x="519920" y="54182"/>
                </a:lnTo>
                <a:lnTo>
                  <a:pt x="507835" y="58911"/>
                </a:lnTo>
                <a:lnTo>
                  <a:pt x="497332" y="66448"/>
                </a:lnTo>
                <a:lnTo>
                  <a:pt x="488948" y="76510"/>
                </a:lnTo>
                <a:lnTo>
                  <a:pt x="512774" y="76510"/>
                </a:lnTo>
                <a:lnTo>
                  <a:pt x="514352" y="75523"/>
                </a:lnTo>
                <a:lnTo>
                  <a:pt x="529512" y="72971"/>
                </a:lnTo>
                <a:lnTo>
                  <a:pt x="575191" y="72971"/>
                </a:lnTo>
                <a:lnTo>
                  <a:pt x="566980" y="62042"/>
                </a:lnTo>
                <a:lnTo>
                  <a:pt x="552198" y="54828"/>
                </a:lnTo>
                <a:lnTo>
                  <a:pt x="533051" y="52542"/>
                </a:lnTo>
                <a:close/>
              </a:path>
              <a:path w="2299334" h="254000">
                <a:moveTo>
                  <a:pt x="778332" y="52542"/>
                </a:moveTo>
                <a:lnTo>
                  <a:pt x="748819" y="58253"/>
                </a:lnTo>
                <a:lnTo>
                  <a:pt x="727422" y="73919"/>
                </a:lnTo>
                <a:lnTo>
                  <a:pt x="714397" y="97344"/>
                </a:lnTo>
                <a:lnTo>
                  <a:pt x="709999" y="126331"/>
                </a:lnTo>
                <a:lnTo>
                  <a:pt x="714397" y="155159"/>
                </a:lnTo>
                <a:lnTo>
                  <a:pt x="727422" y="178499"/>
                </a:lnTo>
                <a:lnTo>
                  <a:pt x="748819" y="194132"/>
                </a:lnTo>
                <a:lnTo>
                  <a:pt x="778332" y="199836"/>
                </a:lnTo>
                <a:lnTo>
                  <a:pt x="807851" y="194132"/>
                </a:lnTo>
                <a:lnTo>
                  <a:pt x="827993" y="179418"/>
                </a:lnTo>
                <a:lnTo>
                  <a:pt x="778332" y="179418"/>
                </a:lnTo>
                <a:lnTo>
                  <a:pt x="761261" y="175909"/>
                </a:lnTo>
                <a:lnTo>
                  <a:pt x="747330" y="165636"/>
                </a:lnTo>
                <a:lnTo>
                  <a:pt x="737942" y="148982"/>
                </a:lnTo>
                <a:lnTo>
                  <a:pt x="734501" y="126331"/>
                </a:lnTo>
                <a:lnTo>
                  <a:pt x="737942" y="103522"/>
                </a:lnTo>
                <a:lnTo>
                  <a:pt x="747330" y="86787"/>
                </a:lnTo>
                <a:lnTo>
                  <a:pt x="761261" y="76485"/>
                </a:lnTo>
                <a:lnTo>
                  <a:pt x="778332" y="72971"/>
                </a:lnTo>
                <a:lnTo>
                  <a:pt x="827956" y="72971"/>
                </a:lnTo>
                <a:lnTo>
                  <a:pt x="807851" y="58253"/>
                </a:lnTo>
                <a:lnTo>
                  <a:pt x="778332" y="52542"/>
                </a:lnTo>
                <a:close/>
              </a:path>
              <a:path w="2299334" h="254000">
                <a:moveTo>
                  <a:pt x="827956" y="72971"/>
                </a:moveTo>
                <a:lnTo>
                  <a:pt x="778332" y="72971"/>
                </a:lnTo>
                <a:lnTo>
                  <a:pt x="795404" y="76485"/>
                </a:lnTo>
                <a:lnTo>
                  <a:pt x="809339" y="86787"/>
                </a:lnTo>
                <a:lnTo>
                  <a:pt x="818730" y="103522"/>
                </a:lnTo>
                <a:lnTo>
                  <a:pt x="822173" y="126331"/>
                </a:lnTo>
                <a:lnTo>
                  <a:pt x="818730" y="148982"/>
                </a:lnTo>
                <a:lnTo>
                  <a:pt x="809339" y="165636"/>
                </a:lnTo>
                <a:lnTo>
                  <a:pt x="795404" y="175909"/>
                </a:lnTo>
                <a:lnTo>
                  <a:pt x="778332" y="179418"/>
                </a:lnTo>
                <a:lnTo>
                  <a:pt x="827993" y="179418"/>
                </a:lnTo>
                <a:lnTo>
                  <a:pt x="829250" y="178499"/>
                </a:lnTo>
                <a:lnTo>
                  <a:pt x="842277" y="155159"/>
                </a:lnTo>
                <a:lnTo>
                  <a:pt x="846675" y="126331"/>
                </a:lnTo>
                <a:lnTo>
                  <a:pt x="842277" y="97344"/>
                </a:lnTo>
                <a:lnTo>
                  <a:pt x="829250" y="73919"/>
                </a:lnTo>
                <a:lnTo>
                  <a:pt x="827956" y="72971"/>
                </a:lnTo>
                <a:close/>
              </a:path>
              <a:path w="2299334" h="254000">
                <a:moveTo>
                  <a:pt x="920170" y="76238"/>
                </a:moveTo>
                <a:lnTo>
                  <a:pt x="897030" y="76238"/>
                </a:lnTo>
                <a:lnTo>
                  <a:pt x="897030" y="196569"/>
                </a:lnTo>
                <a:lnTo>
                  <a:pt x="920170" y="196569"/>
                </a:lnTo>
                <a:lnTo>
                  <a:pt x="920170" y="76238"/>
                </a:lnTo>
                <a:close/>
              </a:path>
              <a:path w="2299334" h="254000">
                <a:moveTo>
                  <a:pt x="947395" y="55809"/>
                </a:moveTo>
                <a:lnTo>
                  <a:pt x="873345" y="55809"/>
                </a:lnTo>
                <a:lnTo>
                  <a:pt x="873345" y="76238"/>
                </a:lnTo>
                <a:lnTo>
                  <a:pt x="947395" y="76238"/>
                </a:lnTo>
                <a:lnTo>
                  <a:pt x="947395" y="55809"/>
                </a:lnTo>
                <a:close/>
              </a:path>
              <a:path w="2299334" h="254000">
                <a:moveTo>
                  <a:pt x="940316" y="0"/>
                </a:moveTo>
                <a:lnTo>
                  <a:pt x="935961" y="0"/>
                </a:lnTo>
                <a:lnTo>
                  <a:pt x="919196" y="2228"/>
                </a:lnTo>
                <a:lnTo>
                  <a:pt x="907001" y="8847"/>
                </a:lnTo>
                <a:lnTo>
                  <a:pt x="899552" y="19754"/>
                </a:lnTo>
                <a:lnTo>
                  <a:pt x="897030" y="34847"/>
                </a:lnTo>
                <a:lnTo>
                  <a:pt x="897030" y="55809"/>
                </a:lnTo>
                <a:lnTo>
                  <a:pt x="920170" y="55809"/>
                </a:lnTo>
                <a:lnTo>
                  <a:pt x="920170" y="23957"/>
                </a:lnTo>
                <a:lnTo>
                  <a:pt x="926704" y="20418"/>
                </a:lnTo>
                <a:lnTo>
                  <a:pt x="950934" y="20418"/>
                </a:lnTo>
                <a:lnTo>
                  <a:pt x="950934" y="2177"/>
                </a:lnTo>
                <a:lnTo>
                  <a:pt x="946578" y="816"/>
                </a:lnTo>
                <a:lnTo>
                  <a:pt x="940316" y="0"/>
                </a:lnTo>
                <a:close/>
              </a:path>
              <a:path w="2299334" h="254000">
                <a:moveTo>
                  <a:pt x="950934" y="20418"/>
                </a:moveTo>
                <a:lnTo>
                  <a:pt x="941950" y="20418"/>
                </a:lnTo>
                <a:lnTo>
                  <a:pt x="946850" y="20962"/>
                </a:lnTo>
                <a:lnTo>
                  <a:pt x="950934" y="22323"/>
                </a:lnTo>
                <a:lnTo>
                  <a:pt x="950934" y="20418"/>
                </a:lnTo>
                <a:close/>
              </a:path>
              <a:path w="2299334" h="254000">
                <a:moveTo>
                  <a:pt x="1129798" y="52542"/>
                </a:moveTo>
                <a:lnTo>
                  <a:pt x="1100582" y="58393"/>
                </a:lnTo>
                <a:lnTo>
                  <a:pt x="1079841" y="74429"/>
                </a:lnTo>
                <a:lnTo>
                  <a:pt x="1067471" y="98377"/>
                </a:lnTo>
                <a:lnTo>
                  <a:pt x="1063370" y="127964"/>
                </a:lnTo>
                <a:lnTo>
                  <a:pt x="1067616" y="156882"/>
                </a:lnTo>
                <a:lnTo>
                  <a:pt x="1080181" y="179622"/>
                </a:lnTo>
                <a:lnTo>
                  <a:pt x="1100812" y="194502"/>
                </a:lnTo>
                <a:lnTo>
                  <a:pt x="1129253" y="199836"/>
                </a:lnTo>
                <a:lnTo>
                  <a:pt x="1153155" y="196110"/>
                </a:lnTo>
                <a:lnTo>
                  <a:pt x="1171621" y="185339"/>
                </a:lnTo>
                <a:lnTo>
                  <a:pt x="1176027" y="179418"/>
                </a:lnTo>
                <a:lnTo>
                  <a:pt x="1128981" y="179418"/>
                </a:lnTo>
                <a:lnTo>
                  <a:pt x="1110154" y="175015"/>
                </a:lnTo>
                <a:lnTo>
                  <a:pt x="1097401" y="163390"/>
                </a:lnTo>
                <a:lnTo>
                  <a:pt x="1090161" y="146915"/>
                </a:lnTo>
                <a:lnTo>
                  <a:pt x="1087872" y="127964"/>
                </a:lnTo>
                <a:lnTo>
                  <a:pt x="1090012" y="107312"/>
                </a:lnTo>
                <a:lnTo>
                  <a:pt x="1097230" y="89748"/>
                </a:lnTo>
                <a:lnTo>
                  <a:pt x="1110728" y="77544"/>
                </a:lnTo>
                <a:lnTo>
                  <a:pt x="1131703" y="72971"/>
                </a:lnTo>
                <a:lnTo>
                  <a:pt x="1178556" y="72971"/>
                </a:lnTo>
                <a:lnTo>
                  <a:pt x="1170872" y="64220"/>
                </a:lnTo>
                <a:lnTo>
                  <a:pt x="1152262" y="55407"/>
                </a:lnTo>
                <a:lnTo>
                  <a:pt x="1129798" y="52542"/>
                </a:lnTo>
                <a:close/>
              </a:path>
              <a:path w="2299334" h="254000">
                <a:moveTo>
                  <a:pt x="1191324" y="145116"/>
                </a:moveTo>
                <a:lnTo>
                  <a:pt x="1167639" y="145116"/>
                </a:lnTo>
                <a:lnTo>
                  <a:pt x="1163475" y="159434"/>
                </a:lnTo>
                <a:lnTo>
                  <a:pt x="1155559" y="170230"/>
                </a:lnTo>
                <a:lnTo>
                  <a:pt x="1144018" y="177045"/>
                </a:lnTo>
                <a:lnTo>
                  <a:pt x="1128981" y="179418"/>
                </a:lnTo>
                <a:lnTo>
                  <a:pt x="1176027" y="179418"/>
                </a:lnTo>
                <a:lnTo>
                  <a:pt x="1184421" y="168137"/>
                </a:lnTo>
                <a:lnTo>
                  <a:pt x="1191324" y="145116"/>
                </a:lnTo>
                <a:close/>
              </a:path>
              <a:path w="2299334" h="254000">
                <a:moveTo>
                  <a:pt x="1178556" y="72971"/>
                </a:moveTo>
                <a:lnTo>
                  <a:pt x="1131703" y="72971"/>
                </a:lnTo>
                <a:lnTo>
                  <a:pt x="1144690" y="74864"/>
                </a:lnTo>
                <a:lnTo>
                  <a:pt x="1154946" y="80356"/>
                </a:lnTo>
                <a:lnTo>
                  <a:pt x="1162292" y="89165"/>
                </a:lnTo>
                <a:lnTo>
                  <a:pt x="1166550" y="101012"/>
                </a:lnTo>
                <a:lnTo>
                  <a:pt x="1190508" y="101012"/>
                </a:lnTo>
                <a:lnTo>
                  <a:pt x="1184123" y="79312"/>
                </a:lnTo>
                <a:lnTo>
                  <a:pt x="1178556" y="72971"/>
                </a:lnTo>
                <a:close/>
              </a:path>
              <a:path w="2299334" h="254000">
                <a:moveTo>
                  <a:pt x="1291510" y="52542"/>
                </a:moveTo>
                <a:lnTo>
                  <a:pt x="1261991" y="58253"/>
                </a:lnTo>
                <a:lnTo>
                  <a:pt x="1240591" y="73919"/>
                </a:lnTo>
                <a:lnTo>
                  <a:pt x="1227565" y="97344"/>
                </a:lnTo>
                <a:lnTo>
                  <a:pt x="1223166" y="126331"/>
                </a:lnTo>
                <a:lnTo>
                  <a:pt x="1227565" y="155159"/>
                </a:lnTo>
                <a:lnTo>
                  <a:pt x="1240591" y="178499"/>
                </a:lnTo>
                <a:lnTo>
                  <a:pt x="1261991" y="194132"/>
                </a:lnTo>
                <a:lnTo>
                  <a:pt x="1291510" y="199836"/>
                </a:lnTo>
                <a:lnTo>
                  <a:pt x="1321023" y="194132"/>
                </a:lnTo>
                <a:lnTo>
                  <a:pt x="1341162" y="179418"/>
                </a:lnTo>
                <a:lnTo>
                  <a:pt x="1291510" y="179418"/>
                </a:lnTo>
                <a:lnTo>
                  <a:pt x="1274433" y="175909"/>
                </a:lnTo>
                <a:lnTo>
                  <a:pt x="1260499" y="165636"/>
                </a:lnTo>
                <a:lnTo>
                  <a:pt x="1251110" y="148982"/>
                </a:lnTo>
                <a:lnTo>
                  <a:pt x="1247668" y="126331"/>
                </a:lnTo>
                <a:lnTo>
                  <a:pt x="1251110" y="103522"/>
                </a:lnTo>
                <a:lnTo>
                  <a:pt x="1260499" y="86787"/>
                </a:lnTo>
                <a:lnTo>
                  <a:pt x="1274433" y="76485"/>
                </a:lnTo>
                <a:lnTo>
                  <a:pt x="1291510" y="72971"/>
                </a:lnTo>
                <a:lnTo>
                  <a:pt x="1341125" y="72971"/>
                </a:lnTo>
                <a:lnTo>
                  <a:pt x="1321023" y="58253"/>
                </a:lnTo>
                <a:lnTo>
                  <a:pt x="1291510" y="52542"/>
                </a:lnTo>
                <a:close/>
              </a:path>
              <a:path w="2299334" h="254000">
                <a:moveTo>
                  <a:pt x="1341125" y="72971"/>
                </a:moveTo>
                <a:lnTo>
                  <a:pt x="1291510" y="72971"/>
                </a:lnTo>
                <a:lnTo>
                  <a:pt x="1308580" y="76485"/>
                </a:lnTo>
                <a:lnTo>
                  <a:pt x="1322512" y="86787"/>
                </a:lnTo>
                <a:lnTo>
                  <a:pt x="1331900" y="103522"/>
                </a:lnTo>
                <a:lnTo>
                  <a:pt x="1335341" y="126331"/>
                </a:lnTo>
                <a:lnTo>
                  <a:pt x="1331900" y="148982"/>
                </a:lnTo>
                <a:lnTo>
                  <a:pt x="1322512" y="165636"/>
                </a:lnTo>
                <a:lnTo>
                  <a:pt x="1308580" y="175909"/>
                </a:lnTo>
                <a:lnTo>
                  <a:pt x="1291510" y="179418"/>
                </a:lnTo>
                <a:lnTo>
                  <a:pt x="1341162" y="179418"/>
                </a:lnTo>
                <a:lnTo>
                  <a:pt x="1342419" y="178499"/>
                </a:lnTo>
                <a:lnTo>
                  <a:pt x="1355444" y="155159"/>
                </a:lnTo>
                <a:lnTo>
                  <a:pt x="1359843" y="126331"/>
                </a:lnTo>
                <a:lnTo>
                  <a:pt x="1355444" y="97344"/>
                </a:lnTo>
                <a:lnTo>
                  <a:pt x="1342419" y="73919"/>
                </a:lnTo>
                <a:lnTo>
                  <a:pt x="1341125" y="72971"/>
                </a:lnTo>
                <a:close/>
              </a:path>
              <a:path w="2299334" h="254000">
                <a:moveTo>
                  <a:pt x="1424626" y="55809"/>
                </a:moveTo>
                <a:lnTo>
                  <a:pt x="1401486" y="55809"/>
                </a:lnTo>
                <a:lnTo>
                  <a:pt x="1401486" y="250474"/>
                </a:lnTo>
                <a:lnTo>
                  <a:pt x="1424626" y="250474"/>
                </a:lnTo>
                <a:lnTo>
                  <a:pt x="1424626" y="177785"/>
                </a:lnTo>
                <a:lnTo>
                  <a:pt x="1460678" y="177785"/>
                </a:lnTo>
                <a:lnTo>
                  <a:pt x="1447814" y="174986"/>
                </a:lnTo>
                <a:lnTo>
                  <a:pt x="1434053" y="163152"/>
                </a:lnTo>
                <a:lnTo>
                  <a:pt x="1426264" y="146111"/>
                </a:lnTo>
                <a:lnTo>
                  <a:pt x="1423810" y="126058"/>
                </a:lnTo>
                <a:lnTo>
                  <a:pt x="1426166" y="106623"/>
                </a:lnTo>
                <a:lnTo>
                  <a:pt x="1433678" y="89612"/>
                </a:lnTo>
                <a:lnTo>
                  <a:pt x="1447010" y="77552"/>
                </a:lnTo>
                <a:lnTo>
                  <a:pt x="1458582" y="74877"/>
                </a:lnTo>
                <a:lnTo>
                  <a:pt x="1424626" y="74877"/>
                </a:lnTo>
                <a:lnTo>
                  <a:pt x="1424626" y="55809"/>
                </a:lnTo>
                <a:close/>
              </a:path>
              <a:path w="2299334" h="254000">
                <a:moveTo>
                  <a:pt x="1460678" y="177785"/>
                </a:moveTo>
                <a:lnTo>
                  <a:pt x="1425171" y="177785"/>
                </a:lnTo>
                <a:lnTo>
                  <a:pt x="1434610" y="188236"/>
                </a:lnTo>
                <a:lnTo>
                  <a:pt x="1446372" y="195038"/>
                </a:lnTo>
                <a:lnTo>
                  <a:pt x="1458899" y="198726"/>
                </a:lnTo>
                <a:lnTo>
                  <a:pt x="1470635" y="199836"/>
                </a:lnTo>
                <a:lnTo>
                  <a:pt x="1498823" y="193983"/>
                </a:lnTo>
                <a:lnTo>
                  <a:pt x="1517259" y="179418"/>
                </a:lnTo>
                <a:lnTo>
                  <a:pt x="1468185" y="179418"/>
                </a:lnTo>
                <a:lnTo>
                  <a:pt x="1460678" y="177785"/>
                </a:lnTo>
                <a:close/>
              </a:path>
              <a:path w="2299334" h="254000">
                <a:moveTo>
                  <a:pt x="1516598" y="72971"/>
                </a:moveTo>
                <a:lnTo>
                  <a:pt x="1466824" y="72971"/>
                </a:lnTo>
                <a:lnTo>
                  <a:pt x="1486264" y="77382"/>
                </a:lnTo>
                <a:lnTo>
                  <a:pt x="1499833" y="89067"/>
                </a:lnTo>
                <a:lnTo>
                  <a:pt x="1507788" y="105704"/>
                </a:lnTo>
                <a:lnTo>
                  <a:pt x="1510383" y="124970"/>
                </a:lnTo>
                <a:lnTo>
                  <a:pt x="1508230" y="145077"/>
                </a:lnTo>
                <a:lnTo>
                  <a:pt x="1501127" y="162505"/>
                </a:lnTo>
                <a:lnTo>
                  <a:pt x="1488101" y="174777"/>
                </a:lnTo>
                <a:lnTo>
                  <a:pt x="1468185" y="179418"/>
                </a:lnTo>
                <a:lnTo>
                  <a:pt x="1517259" y="179418"/>
                </a:lnTo>
                <a:lnTo>
                  <a:pt x="1518896" y="178125"/>
                </a:lnTo>
                <a:lnTo>
                  <a:pt x="1530903" y="154814"/>
                </a:lnTo>
                <a:lnTo>
                  <a:pt x="1534895" y="126603"/>
                </a:lnTo>
                <a:lnTo>
                  <a:pt x="1530857" y="98263"/>
                </a:lnTo>
                <a:lnTo>
                  <a:pt x="1518726" y="74667"/>
                </a:lnTo>
                <a:lnTo>
                  <a:pt x="1516598" y="72971"/>
                </a:lnTo>
                <a:close/>
              </a:path>
              <a:path w="2299334" h="254000">
                <a:moveTo>
                  <a:pt x="1470091" y="52542"/>
                </a:moveTo>
                <a:lnTo>
                  <a:pt x="1455990" y="53850"/>
                </a:lnTo>
                <a:lnTo>
                  <a:pt x="1443241" y="57890"/>
                </a:lnTo>
                <a:lnTo>
                  <a:pt x="1432687" y="64840"/>
                </a:lnTo>
                <a:lnTo>
                  <a:pt x="1425171" y="74877"/>
                </a:lnTo>
                <a:lnTo>
                  <a:pt x="1458582" y="74877"/>
                </a:lnTo>
                <a:lnTo>
                  <a:pt x="1466824" y="72971"/>
                </a:lnTo>
                <a:lnTo>
                  <a:pt x="1516598" y="72971"/>
                </a:lnTo>
                <a:lnTo>
                  <a:pt x="1498478" y="58525"/>
                </a:lnTo>
                <a:lnTo>
                  <a:pt x="1470091" y="52542"/>
                </a:lnTo>
                <a:close/>
              </a:path>
              <a:path w="2299334" h="254000">
                <a:moveTo>
                  <a:pt x="1574088" y="229239"/>
                </a:moveTo>
                <a:lnTo>
                  <a:pt x="1574088" y="250474"/>
                </a:lnTo>
                <a:lnTo>
                  <a:pt x="1579260" y="252379"/>
                </a:lnTo>
                <a:lnTo>
                  <a:pt x="1584705" y="252924"/>
                </a:lnTo>
                <a:lnTo>
                  <a:pt x="1590150" y="252924"/>
                </a:lnTo>
                <a:lnTo>
                  <a:pt x="1603766" y="250920"/>
                </a:lnTo>
                <a:lnTo>
                  <a:pt x="1614346" y="244450"/>
                </a:lnTo>
                <a:lnTo>
                  <a:pt x="1623036" y="232825"/>
                </a:lnTo>
                <a:lnTo>
                  <a:pt x="1623181" y="232506"/>
                </a:lnTo>
                <a:lnTo>
                  <a:pt x="1583072" y="232506"/>
                </a:lnTo>
                <a:lnTo>
                  <a:pt x="1578444" y="230600"/>
                </a:lnTo>
                <a:lnTo>
                  <a:pt x="1574088" y="229239"/>
                </a:lnTo>
                <a:close/>
              </a:path>
              <a:path w="2299334" h="254000">
                <a:moveTo>
                  <a:pt x="1586611" y="55809"/>
                </a:moveTo>
                <a:lnTo>
                  <a:pt x="1560476" y="55809"/>
                </a:lnTo>
                <a:lnTo>
                  <a:pt x="1616285" y="195753"/>
                </a:lnTo>
                <a:lnTo>
                  <a:pt x="1606757" y="219710"/>
                </a:lnTo>
                <a:lnTo>
                  <a:pt x="1602401" y="227877"/>
                </a:lnTo>
                <a:lnTo>
                  <a:pt x="1597228" y="232506"/>
                </a:lnTo>
                <a:lnTo>
                  <a:pt x="1623181" y="232506"/>
                </a:lnTo>
                <a:lnTo>
                  <a:pt x="1630986" y="215354"/>
                </a:lnTo>
                <a:lnTo>
                  <a:pt x="1648024" y="170979"/>
                </a:lnTo>
                <a:lnTo>
                  <a:pt x="1627720" y="170979"/>
                </a:lnTo>
                <a:lnTo>
                  <a:pt x="1586611" y="55809"/>
                </a:lnTo>
                <a:close/>
              </a:path>
              <a:path w="2299334" h="254000">
                <a:moveTo>
                  <a:pt x="1692241" y="55809"/>
                </a:moveTo>
                <a:lnTo>
                  <a:pt x="1667739" y="55809"/>
                </a:lnTo>
                <a:lnTo>
                  <a:pt x="1628264" y="170979"/>
                </a:lnTo>
                <a:lnTo>
                  <a:pt x="1648024" y="170979"/>
                </a:lnTo>
                <a:lnTo>
                  <a:pt x="1692241" y="55809"/>
                </a:lnTo>
                <a:close/>
              </a:path>
              <a:path w="2299334" h="254000">
                <a:moveTo>
                  <a:pt x="1746418" y="55809"/>
                </a:moveTo>
                <a:lnTo>
                  <a:pt x="1724638" y="55809"/>
                </a:lnTo>
                <a:lnTo>
                  <a:pt x="1724638" y="196569"/>
                </a:lnTo>
                <a:lnTo>
                  <a:pt x="1747779" y="196569"/>
                </a:lnTo>
                <a:lnTo>
                  <a:pt x="1747779" y="133954"/>
                </a:lnTo>
                <a:lnTo>
                  <a:pt x="1750488" y="110017"/>
                </a:lnTo>
                <a:lnTo>
                  <a:pt x="1759247" y="92130"/>
                </a:lnTo>
                <a:lnTo>
                  <a:pt x="1768580" y="85494"/>
                </a:lnTo>
                <a:lnTo>
                  <a:pt x="1746418" y="85494"/>
                </a:lnTo>
                <a:lnTo>
                  <a:pt x="1746418" y="55809"/>
                </a:lnTo>
                <a:close/>
              </a:path>
              <a:path w="2299334" h="254000">
                <a:moveTo>
                  <a:pt x="1798688" y="52542"/>
                </a:moveTo>
                <a:lnTo>
                  <a:pt x="1781609" y="54169"/>
                </a:lnTo>
                <a:lnTo>
                  <a:pt x="1767618" y="60239"/>
                </a:lnTo>
                <a:lnTo>
                  <a:pt x="1756231" y="70698"/>
                </a:lnTo>
                <a:lnTo>
                  <a:pt x="1746962" y="85494"/>
                </a:lnTo>
                <a:lnTo>
                  <a:pt x="1768580" y="85494"/>
                </a:lnTo>
                <a:lnTo>
                  <a:pt x="1774999" y="80930"/>
                </a:lnTo>
                <a:lnTo>
                  <a:pt x="1798688" y="77055"/>
                </a:lnTo>
                <a:lnTo>
                  <a:pt x="1798688" y="52542"/>
                </a:lnTo>
                <a:close/>
              </a:path>
              <a:path w="2299334" h="254000">
                <a:moveTo>
                  <a:pt x="1854226" y="55809"/>
                </a:moveTo>
                <a:lnTo>
                  <a:pt x="1831085" y="55809"/>
                </a:lnTo>
                <a:lnTo>
                  <a:pt x="1831085" y="196569"/>
                </a:lnTo>
                <a:lnTo>
                  <a:pt x="1854226" y="196569"/>
                </a:lnTo>
                <a:lnTo>
                  <a:pt x="1854226" y="55809"/>
                </a:lnTo>
                <a:close/>
              </a:path>
              <a:path w="2299334" h="254000">
                <a:moveTo>
                  <a:pt x="1854226" y="2177"/>
                </a:moveTo>
                <a:lnTo>
                  <a:pt x="1831085" y="2177"/>
                </a:lnTo>
                <a:lnTo>
                  <a:pt x="1831085" y="30491"/>
                </a:lnTo>
                <a:lnTo>
                  <a:pt x="1854226" y="30491"/>
                </a:lnTo>
                <a:lnTo>
                  <a:pt x="1854226" y="2177"/>
                </a:lnTo>
                <a:close/>
              </a:path>
              <a:path w="2299334" h="254000">
                <a:moveTo>
                  <a:pt x="1924726" y="212360"/>
                </a:moveTo>
                <a:lnTo>
                  <a:pt x="1901586" y="212360"/>
                </a:lnTo>
                <a:lnTo>
                  <a:pt x="1907549" y="231804"/>
                </a:lnTo>
                <a:lnTo>
                  <a:pt x="1921323" y="244586"/>
                </a:lnTo>
                <a:lnTo>
                  <a:pt x="1939793" y="251601"/>
                </a:lnTo>
                <a:lnTo>
                  <a:pt x="1959846" y="253740"/>
                </a:lnTo>
                <a:lnTo>
                  <a:pt x="1988782" y="249368"/>
                </a:lnTo>
                <a:lnTo>
                  <a:pt x="2009165" y="236317"/>
                </a:lnTo>
                <a:lnTo>
                  <a:pt x="2009772" y="235228"/>
                </a:lnTo>
                <a:lnTo>
                  <a:pt x="1961207" y="235228"/>
                </a:lnTo>
                <a:lnTo>
                  <a:pt x="1949228" y="234028"/>
                </a:lnTo>
                <a:lnTo>
                  <a:pt x="1937658" y="230123"/>
                </a:lnTo>
                <a:lnTo>
                  <a:pt x="1928742" y="223054"/>
                </a:lnTo>
                <a:lnTo>
                  <a:pt x="1924726" y="212360"/>
                </a:lnTo>
                <a:close/>
              </a:path>
              <a:path w="2299334" h="254000">
                <a:moveTo>
                  <a:pt x="2025194" y="172612"/>
                </a:moveTo>
                <a:lnTo>
                  <a:pt x="2003415" y="172612"/>
                </a:lnTo>
                <a:lnTo>
                  <a:pt x="2003415" y="181868"/>
                </a:lnTo>
                <a:lnTo>
                  <a:pt x="2001069" y="203529"/>
                </a:lnTo>
                <a:lnTo>
                  <a:pt x="1993643" y="220391"/>
                </a:lnTo>
                <a:lnTo>
                  <a:pt x="1980550" y="231331"/>
                </a:lnTo>
                <a:lnTo>
                  <a:pt x="1961207" y="235228"/>
                </a:lnTo>
                <a:lnTo>
                  <a:pt x="2009772" y="235228"/>
                </a:lnTo>
                <a:lnTo>
                  <a:pt x="2021225" y="214691"/>
                </a:lnTo>
                <a:lnTo>
                  <a:pt x="2025194" y="184591"/>
                </a:lnTo>
                <a:lnTo>
                  <a:pt x="2025194" y="172612"/>
                </a:lnTo>
                <a:close/>
              </a:path>
              <a:path w="2299334" h="254000">
                <a:moveTo>
                  <a:pt x="1961207" y="52542"/>
                </a:moveTo>
                <a:lnTo>
                  <a:pt x="1930482" y="59486"/>
                </a:lnTo>
                <a:lnTo>
                  <a:pt x="1910399" y="77254"/>
                </a:lnTo>
                <a:lnTo>
                  <a:pt x="1899454" y="101249"/>
                </a:lnTo>
                <a:lnTo>
                  <a:pt x="1896141" y="126875"/>
                </a:lnTo>
                <a:lnTo>
                  <a:pt x="1900071" y="154214"/>
                </a:lnTo>
                <a:lnTo>
                  <a:pt x="1911863" y="176934"/>
                </a:lnTo>
                <a:lnTo>
                  <a:pt x="1931515" y="192456"/>
                </a:lnTo>
                <a:lnTo>
                  <a:pt x="1959029" y="198203"/>
                </a:lnTo>
                <a:lnTo>
                  <a:pt x="1972271" y="196616"/>
                </a:lnTo>
                <a:lnTo>
                  <a:pt x="1984723" y="191839"/>
                </a:lnTo>
                <a:lnTo>
                  <a:pt x="1995288" y="183846"/>
                </a:lnTo>
                <a:lnTo>
                  <a:pt x="1999379" y="177785"/>
                </a:lnTo>
                <a:lnTo>
                  <a:pt x="1960390" y="177785"/>
                </a:lnTo>
                <a:lnTo>
                  <a:pt x="1941316" y="172965"/>
                </a:lnTo>
                <a:lnTo>
                  <a:pt x="1929082" y="160463"/>
                </a:lnTo>
                <a:lnTo>
                  <a:pt x="1922565" y="143214"/>
                </a:lnTo>
                <a:lnTo>
                  <a:pt x="1920643" y="124153"/>
                </a:lnTo>
                <a:lnTo>
                  <a:pt x="1922978" y="104785"/>
                </a:lnTo>
                <a:lnTo>
                  <a:pt x="1930341" y="88455"/>
                </a:lnTo>
                <a:lnTo>
                  <a:pt x="1943269" y="77178"/>
                </a:lnTo>
                <a:lnTo>
                  <a:pt x="1962296" y="72971"/>
                </a:lnTo>
                <a:lnTo>
                  <a:pt x="2000904" y="72971"/>
                </a:lnTo>
                <a:lnTo>
                  <a:pt x="1995514" y="65759"/>
                </a:lnTo>
                <a:lnTo>
                  <a:pt x="1985642" y="58435"/>
                </a:lnTo>
                <a:lnTo>
                  <a:pt x="1974036" y="54020"/>
                </a:lnTo>
                <a:lnTo>
                  <a:pt x="1961207" y="52542"/>
                </a:lnTo>
                <a:close/>
              </a:path>
              <a:path w="2299334" h="254000">
                <a:moveTo>
                  <a:pt x="2000904" y="72971"/>
                </a:moveTo>
                <a:lnTo>
                  <a:pt x="1962296" y="72971"/>
                </a:lnTo>
                <a:lnTo>
                  <a:pt x="1980840" y="77357"/>
                </a:lnTo>
                <a:lnTo>
                  <a:pt x="1993235" y="88863"/>
                </a:lnTo>
                <a:lnTo>
                  <a:pt x="2000168" y="105015"/>
                </a:lnTo>
                <a:lnTo>
                  <a:pt x="2002326" y="123336"/>
                </a:lnTo>
                <a:lnTo>
                  <a:pt x="2000061" y="142984"/>
                </a:lnTo>
                <a:lnTo>
                  <a:pt x="1992792" y="160463"/>
                </a:lnTo>
                <a:lnTo>
                  <a:pt x="1979806" y="172991"/>
                </a:lnTo>
                <a:lnTo>
                  <a:pt x="1960390" y="177785"/>
                </a:lnTo>
                <a:lnTo>
                  <a:pt x="1999379" y="177785"/>
                </a:lnTo>
                <a:lnTo>
                  <a:pt x="2002870" y="172612"/>
                </a:lnTo>
                <a:lnTo>
                  <a:pt x="2025194" y="172612"/>
                </a:lnTo>
                <a:lnTo>
                  <a:pt x="2025194" y="75966"/>
                </a:lnTo>
                <a:lnTo>
                  <a:pt x="2003143" y="75966"/>
                </a:lnTo>
                <a:lnTo>
                  <a:pt x="2000904" y="72971"/>
                </a:lnTo>
                <a:close/>
              </a:path>
              <a:path w="2299334" h="254000">
                <a:moveTo>
                  <a:pt x="2025194" y="55809"/>
                </a:moveTo>
                <a:lnTo>
                  <a:pt x="2003415" y="55809"/>
                </a:lnTo>
                <a:lnTo>
                  <a:pt x="2003415" y="75966"/>
                </a:lnTo>
                <a:lnTo>
                  <a:pt x="2025194" y="75966"/>
                </a:lnTo>
                <a:lnTo>
                  <a:pt x="2025194" y="55809"/>
                </a:lnTo>
                <a:close/>
              </a:path>
              <a:path w="2299334" h="254000">
                <a:moveTo>
                  <a:pt x="2096784" y="2177"/>
                </a:moveTo>
                <a:lnTo>
                  <a:pt x="2073643" y="2177"/>
                </a:lnTo>
                <a:lnTo>
                  <a:pt x="2073643" y="196569"/>
                </a:lnTo>
                <a:lnTo>
                  <a:pt x="2096784" y="196569"/>
                </a:lnTo>
                <a:lnTo>
                  <a:pt x="2096784" y="117074"/>
                </a:lnTo>
                <a:lnTo>
                  <a:pt x="2099349" y="99502"/>
                </a:lnTo>
                <a:lnTo>
                  <a:pt x="2107095" y="85528"/>
                </a:lnTo>
                <a:lnTo>
                  <a:pt x="2119805" y="76510"/>
                </a:lnTo>
                <a:lnTo>
                  <a:pt x="2096784" y="76510"/>
                </a:lnTo>
                <a:lnTo>
                  <a:pt x="2096784" y="2177"/>
                </a:lnTo>
                <a:close/>
              </a:path>
              <a:path w="2299334" h="254000">
                <a:moveTo>
                  <a:pt x="2182774" y="72971"/>
                </a:moveTo>
                <a:lnTo>
                  <a:pt x="2138437" y="72971"/>
                </a:lnTo>
                <a:lnTo>
                  <a:pt x="2150369" y="74983"/>
                </a:lnTo>
                <a:lnTo>
                  <a:pt x="2159366" y="80696"/>
                </a:lnTo>
                <a:lnTo>
                  <a:pt x="2165045" y="89625"/>
                </a:lnTo>
                <a:lnTo>
                  <a:pt x="2167023" y="101284"/>
                </a:lnTo>
                <a:lnTo>
                  <a:pt x="2167023" y="196569"/>
                </a:lnTo>
                <a:lnTo>
                  <a:pt x="2190163" y="196569"/>
                </a:lnTo>
                <a:lnTo>
                  <a:pt x="2190163" y="104007"/>
                </a:lnTo>
                <a:lnTo>
                  <a:pt x="2187798" y="83217"/>
                </a:lnTo>
                <a:lnTo>
                  <a:pt x="2182774" y="72971"/>
                </a:lnTo>
                <a:close/>
              </a:path>
              <a:path w="2299334" h="254000">
                <a:moveTo>
                  <a:pt x="2141704" y="52542"/>
                </a:moveTo>
                <a:lnTo>
                  <a:pt x="2128721" y="53914"/>
                </a:lnTo>
                <a:lnTo>
                  <a:pt x="2116045" y="58197"/>
                </a:lnTo>
                <a:lnTo>
                  <a:pt x="2105104" y="65644"/>
                </a:lnTo>
                <a:lnTo>
                  <a:pt x="2097328" y="76510"/>
                </a:lnTo>
                <a:lnTo>
                  <a:pt x="2119805" y="76510"/>
                </a:lnTo>
                <a:lnTo>
                  <a:pt x="2120099" y="76302"/>
                </a:lnTo>
                <a:lnTo>
                  <a:pt x="2138437" y="72971"/>
                </a:lnTo>
                <a:lnTo>
                  <a:pt x="2182774" y="72971"/>
                </a:lnTo>
                <a:lnTo>
                  <a:pt x="2179818" y="66942"/>
                </a:lnTo>
                <a:lnTo>
                  <a:pt x="2164896" y="56334"/>
                </a:lnTo>
                <a:lnTo>
                  <a:pt x="2141704" y="52542"/>
                </a:lnTo>
                <a:close/>
              </a:path>
              <a:path w="2299334" h="254000">
                <a:moveTo>
                  <a:pt x="2270747" y="76238"/>
                </a:moveTo>
                <a:lnTo>
                  <a:pt x="2247606" y="76238"/>
                </a:lnTo>
                <a:lnTo>
                  <a:pt x="2247606" y="165806"/>
                </a:lnTo>
                <a:lnTo>
                  <a:pt x="2249470" y="181524"/>
                </a:lnTo>
                <a:lnTo>
                  <a:pt x="2255365" y="190886"/>
                </a:lnTo>
                <a:lnTo>
                  <a:pt x="2265753" y="195400"/>
                </a:lnTo>
                <a:lnTo>
                  <a:pt x="2281092" y="196569"/>
                </a:lnTo>
                <a:lnTo>
                  <a:pt x="2298788" y="196569"/>
                </a:lnTo>
                <a:lnTo>
                  <a:pt x="2298788" y="176151"/>
                </a:lnTo>
                <a:lnTo>
                  <a:pt x="2273742" y="176151"/>
                </a:lnTo>
                <a:lnTo>
                  <a:pt x="2270747" y="174246"/>
                </a:lnTo>
                <a:lnTo>
                  <a:pt x="2270747" y="76238"/>
                </a:lnTo>
                <a:close/>
              </a:path>
              <a:path w="2299334" h="254000">
                <a:moveTo>
                  <a:pt x="2298788" y="55809"/>
                </a:moveTo>
                <a:lnTo>
                  <a:pt x="2223649" y="55809"/>
                </a:lnTo>
                <a:lnTo>
                  <a:pt x="2223649" y="76238"/>
                </a:lnTo>
                <a:lnTo>
                  <a:pt x="2298788" y="76238"/>
                </a:lnTo>
                <a:lnTo>
                  <a:pt x="2298788" y="55809"/>
                </a:lnTo>
                <a:close/>
              </a:path>
              <a:path w="2299334" h="254000">
                <a:moveTo>
                  <a:pt x="2270747" y="13612"/>
                </a:moveTo>
                <a:lnTo>
                  <a:pt x="2247606" y="13612"/>
                </a:lnTo>
                <a:lnTo>
                  <a:pt x="2247606" y="55809"/>
                </a:lnTo>
                <a:lnTo>
                  <a:pt x="2270747" y="55809"/>
                </a:lnTo>
                <a:lnTo>
                  <a:pt x="2270747" y="13612"/>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5" name="object 35"/>
          <p:cNvSpPr/>
          <p:nvPr/>
        </p:nvSpPr>
        <p:spPr>
          <a:xfrm>
            <a:off x="1947066" y="3337342"/>
            <a:ext cx="743945" cy="115520"/>
          </a:xfrm>
          <a:custGeom>
            <a:avLst/>
            <a:gdLst/>
            <a:ahLst/>
            <a:cxnLst/>
            <a:rect l="l" t="t" r="r" b="b"/>
            <a:pathLst>
              <a:path w="1635760" h="254000">
                <a:moveTo>
                  <a:pt x="23140" y="55809"/>
                </a:moveTo>
                <a:lnTo>
                  <a:pt x="0" y="55809"/>
                </a:lnTo>
                <a:lnTo>
                  <a:pt x="0" y="196569"/>
                </a:lnTo>
                <a:lnTo>
                  <a:pt x="23140" y="196569"/>
                </a:lnTo>
                <a:lnTo>
                  <a:pt x="23140" y="55809"/>
                </a:lnTo>
                <a:close/>
              </a:path>
              <a:path w="1635760" h="254000">
                <a:moveTo>
                  <a:pt x="23140" y="2177"/>
                </a:moveTo>
                <a:lnTo>
                  <a:pt x="0" y="2177"/>
                </a:lnTo>
                <a:lnTo>
                  <a:pt x="0" y="30491"/>
                </a:lnTo>
                <a:lnTo>
                  <a:pt x="23140" y="30491"/>
                </a:lnTo>
                <a:lnTo>
                  <a:pt x="23140" y="2177"/>
                </a:lnTo>
                <a:close/>
              </a:path>
              <a:path w="1635760" h="254000">
                <a:moveTo>
                  <a:pt x="94468" y="55809"/>
                </a:moveTo>
                <a:lnTo>
                  <a:pt x="72688" y="55809"/>
                </a:lnTo>
                <a:lnTo>
                  <a:pt x="72688" y="196569"/>
                </a:lnTo>
                <a:lnTo>
                  <a:pt x="95829" y="196569"/>
                </a:lnTo>
                <a:lnTo>
                  <a:pt x="95829" y="117064"/>
                </a:lnTo>
                <a:lnTo>
                  <a:pt x="98394" y="99492"/>
                </a:lnTo>
                <a:lnTo>
                  <a:pt x="106140" y="85518"/>
                </a:lnTo>
                <a:lnTo>
                  <a:pt x="116548" y="78133"/>
                </a:lnTo>
                <a:lnTo>
                  <a:pt x="94468" y="78133"/>
                </a:lnTo>
                <a:lnTo>
                  <a:pt x="94468" y="55809"/>
                </a:lnTo>
                <a:close/>
              </a:path>
              <a:path w="1635760" h="254000">
                <a:moveTo>
                  <a:pt x="181817" y="72961"/>
                </a:moveTo>
                <a:lnTo>
                  <a:pt x="137482" y="72961"/>
                </a:lnTo>
                <a:lnTo>
                  <a:pt x="149414" y="74973"/>
                </a:lnTo>
                <a:lnTo>
                  <a:pt x="158411" y="80686"/>
                </a:lnTo>
                <a:lnTo>
                  <a:pt x="164090" y="89614"/>
                </a:lnTo>
                <a:lnTo>
                  <a:pt x="166068" y="101274"/>
                </a:lnTo>
                <a:lnTo>
                  <a:pt x="166068" y="196569"/>
                </a:lnTo>
                <a:lnTo>
                  <a:pt x="189208" y="196569"/>
                </a:lnTo>
                <a:lnTo>
                  <a:pt x="189208" y="103996"/>
                </a:lnTo>
                <a:lnTo>
                  <a:pt x="186843" y="83208"/>
                </a:lnTo>
                <a:lnTo>
                  <a:pt x="181817" y="72961"/>
                </a:lnTo>
                <a:close/>
              </a:path>
              <a:path w="1635760" h="254000">
                <a:moveTo>
                  <a:pt x="140749" y="52542"/>
                </a:moveTo>
                <a:lnTo>
                  <a:pt x="126482" y="54091"/>
                </a:lnTo>
                <a:lnTo>
                  <a:pt x="114001" y="58804"/>
                </a:lnTo>
                <a:lnTo>
                  <a:pt x="103460" y="66784"/>
                </a:lnTo>
                <a:lnTo>
                  <a:pt x="95012" y="78133"/>
                </a:lnTo>
                <a:lnTo>
                  <a:pt x="116548" y="78133"/>
                </a:lnTo>
                <a:lnTo>
                  <a:pt x="119144" y="76291"/>
                </a:lnTo>
                <a:lnTo>
                  <a:pt x="137482" y="72961"/>
                </a:lnTo>
                <a:lnTo>
                  <a:pt x="181817" y="72961"/>
                </a:lnTo>
                <a:lnTo>
                  <a:pt x="178863" y="66937"/>
                </a:lnTo>
                <a:lnTo>
                  <a:pt x="163941" y="56333"/>
                </a:lnTo>
                <a:lnTo>
                  <a:pt x="140749" y="52542"/>
                </a:lnTo>
                <a:close/>
              </a:path>
              <a:path w="1635760" h="254000">
                <a:moveTo>
                  <a:pt x="270337" y="76228"/>
                </a:moveTo>
                <a:lnTo>
                  <a:pt x="247196" y="76228"/>
                </a:lnTo>
                <a:lnTo>
                  <a:pt x="247196" y="196569"/>
                </a:lnTo>
                <a:lnTo>
                  <a:pt x="270337" y="196569"/>
                </a:lnTo>
                <a:lnTo>
                  <a:pt x="270337" y="76228"/>
                </a:lnTo>
                <a:close/>
              </a:path>
              <a:path w="1635760" h="254000">
                <a:moveTo>
                  <a:pt x="297561" y="55809"/>
                </a:moveTo>
                <a:lnTo>
                  <a:pt x="223511" y="55809"/>
                </a:lnTo>
                <a:lnTo>
                  <a:pt x="223511" y="76228"/>
                </a:lnTo>
                <a:lnTo>
                  <a:pt x="297561" y="76228"/>
                </a:lnTo>
                <a:lnTo>
                  <a:pt x="297561" y="55809"/>
                </a:lnTo>
                <a:close/>
              </a:path>
              <a:path w="1635760" h="254000">
                <a:moveTo>
                  <a:pt x="290483" y="0"/>
                </a:moveTo>
                <a:lnTo>
                  <a:pt x="286127" y="0"/>
                </a:lnTo>
                <a:lnTo>
                  <a:pt x="269363" y="2228"/>
                </a:lnTo>
                <a:lnTo>
                  <a:pt x="257167" y="8847"/>
                </a:lnTo>
                <a:lnTo>
                  <a:pt x="249719" y="19754"/>
                </a:lnTo>
                <a:lnTo>
                  <a:pt x="247196" y="34847"/>
                </a:lnTo>
                <a:lnTo>
                  <a:pt x="247196" y="55809"/>
                </a:lnTo>
                <a:lnTo>
                  <a:pt x="270337" y="55809"/>
                </a:lnTo>
                <a:lnTo>
                  <a:pt x="270337" y="23957"/>
                </a:lnTo>
                <a:lnTo>
                  <a:pt x="276871" y="20418"/>
                </a:lnTo>
                <a:lnTo>
                  <a:pt x="301100" y="20418"/>
                </a:lnTo>
                <a:lnTo>
                  <a:pt x="301100" y="2177"/>
                </a:lnTo>
                <a:lnTo>
                  <a:pt x="296744" y="816"/>
                </a:lnTo>
                <a:lnTo>
                  <a:pt x="290483" y="0"/>
                </a:lnTo>
                <a:close/>
              </a:path>
              <a:path w="1635760" h="254000">
                <a:moveTo>
                  <a:pt x="301100" y="20418"/>
                </a:moveTo>
                <a:lnTo>
                  <a:pt x="292116" y="20418"/>
                </a:lnTo>
                <a:lnTo>
                  <a:pt x="297017" y="20962"/>
                </a:lnTo>
                <a:lnTo>
                  <a:pt x="301100" y="22323"/>
                </a:lnTo>
                <a:lnTo>
                  <a:pt x="301100" y="20418"/>
                </a:lnTo>
                <a:close/>
              </a:path>
              <a:path w="1635760" h="254000">
                <a:moveTo>
                  <a:pt x="352816" y="55809"/>
                </a:moveTo>
                <a:lnTo>
                  <a:pt x="331037" y="55809"/>
                </a:lnTo>
                <a:lnTo>
                  <a:pt x="331037" y="196569"/>
                </a:lnTo>
                <a:lnTo>
                  <a:pt x="354177" y="196569"/>
                </a:lnTo>
                <a:lnTo>
                  <a:pt x="354177" y="133943"/>
                </a:lnTo>
                <a:lnTo>
                  <a:pt x="356887" y="110007"/>
                </a:lnTo>
                <a:lnTo>
                  <a:pt x="365647" y="92120"/>
                </a:lnTo>
                <a:lnTo>
                  <a:pt x="374981" y="85484"/>
                </a:lnTo>
                <a:lnTo>
                  <a:pt x="352816" y="85484"/>
                </a:lnTo>
                <a:lnTo>
                  <a:pt x="352816" y="55809"/>
                </a:lnTo>
                <a:close/>
              </a:path>
              <a:path w="1635760" h="254000">
                <a:moveTo>
                  <a:pt x="405097" y="52542"/>
                </a:moveTo>
                <a:lnTo>
                  <a:pt x="388016" y="54167"/>
                </a:lnTo>
                <a:lnTo>
                  <a:pt x="374022" y="60233"/>
                </a:lnTo>
                <a:lnTo>
                  <a:pt x="362631" y="70689"/>
                </a:lnTo>
                <a:lnTo>
                  <a:pt x="353360" y="85484"/>
                </a:lnTo>
                <a:lnTo>
                  <a:pt x="374981" y="85484"/>
                </a:lnTo>
                <a:lnTo>
                  <a:pt x="381402" y="80919"/>
                </a:lnTo>
                <a:lnTo>
                  <a:pt x="405097" y="77044"/>
                </a:lnTo>
                <a:lnTo>
                  <a:pt x="405097" y="52542"/>
                </a:lnTo>
                <a:close/>
              </a:path>
              <a:path w="1635760" h="254000">
                <a:moveTo>
                  <a:pt x="460624" y="55809"/>
                </a:moveTo>
                <a:lnTo>
                  <a:pt x="437484" y="55809"/>
                </a:lnTo>
                <a:lnTo>
                  <a:pt x="437484" y="196569"/>
                </a:lnTo>
                <a:lnTo>
                  <a:pt x="460624" y="196569"/>
                </a:lnTo>
                <a:lnTo>
                  <a:pt x="460624" y="55809"/>
                </a:lnTo>
                <a:close/>
              </a:path>
              <a:path w="1635760" h="254000">
                <a:moveTo>
                  <a:pt x="460624" y="2177"/>
                </a:moveTo>
                <a:lnTo>
                  <a:pt x="437484" y="2177"/>
                </a:lnTo>
                <a:lnTo>
                  <a:pt x="437484" y="30491"/>
                </a:lnTo>
                <a:lnTo>
                  <a:pt x="460624" y="30491"/>
                </a:lnTo>
                <a:lnTo>
                  <a:pt x="460624" y="2177"/>
                </a:lnTo>
                <a:close/>
              </a:path>
              <a:path w="1635760" h="254000">
                <a:moveTo>
                  <a:pt x="531952" y="55809"/>
                </a:moveTo>
                <a:lnTo>
                  <a:pt x="510172" y="55809"/>
                </a:lnTo>
                <a:lnTo>
                  <a:pt x="510172" y="196569"/>
                </a:lnTo>
                <a:lnTo>
                  <a:pt x="533313" y="196569"/>
                </a:lnTo>
                <a:lnTo>
                  <a:pt x="533313" y="117064"/>
                </a:lnTo>
                <a:lnTo>
                  <a:pt x="535878" y="99492"/>
                </a:lnTo>
                <a:lnTo>
                  <a:pt x="543624" y="85518"/>
                </a:lnTo>
                <a:lnTo>
                  <a:pt x="554032" y="78133"/>
                </a:lnTo>
                <a:lnTo>
                  <a:pt x="531952" y="78133"/>
                </a:lnTo>
                <a:lnTo>
                  <a:pt x="531952" y="55809"/>
                </a:lnTo>
                <a:close/>
              </a:path>
              <a:path w="1635760" h="254000">
                <a:moveTo>
                  <a:pt x="619301" y="72961"/>
                </a:moveTo>
                <a:lnTo>
                  <a:pt x="574966" y="72961"/>
                </a:lnTo>
                <a:lnTo>
                  <a:pt x="586898" y="74973"/>
                </a:lnTo>
                <a:lnTo>
                  <a:pt x="595895" y="80686"/>
                </a:lnTo>
                <a:lnTo>
                  <a:pt x="601574" y="89614"/>
                </a:lnTo>
                <a:lnTo>
                  <a:pt x="603552" y="101274"/>
                </a:lnTo>
                <a:lnTo>
                  <a:pt x="603552" y="196569"/>
                </a:lnTo>
                <a:lnTo>
                  <a:pt x="626692" y="196569"/>
                </a:lnTo>
                <a:lnTo>
                  <a:pt x="626692" y="103996"/>
                </a:lnTo>
                <a:lnTo>
                  <a:pt x="624327" y="83208"/>
                </a:lnTo>
                <a:lnTo>
                  <a:pt x="619301" y="72961"/>
                </a:lnTo>
                <a:close/>
              </a:path>
              <a:path w="1635760" h="254000">
                <a:moveTo>
                  <a:pt x="578233" y="52542"/>
                </a:moveTo>
                <a:lnTo>
                  <a:pt x="563966" y="54091"/>
                </a:lnTo>
                <a:lnTo>
                  <a:pt x="551485" y="58804"/>
                </a:lnTo>
                <a:lnTo>
                  <a:pt x="540944" y="66784"/>
                </a:lnTo>
                <a:lnTo>
                  <a:pt x="532496" y="78133"/>
                </a:lnTo>
                <a:lnTo>
                  <a:pt x="554032" y="78133"/>
                </a:lnTo>
                <a:lnTo>
                  <a:pt x="556628" y="76291"/>
                </a:lnTo>
                <a:lnTo>
                  <a:pt x="574966" y="72961"/>
                </a:lnTo>
                <a:lnTo>
                  <a:pt x="619301" y="72961"/>
                </a:lnTo>
                <a:lnTo>
                  <a:pt x="616347" y="66937"/>
                </a:lnTo>
                <a:lnTo>
                  <a:pt x="601425" y="56333"/>
                </a:lnTo>
                <a:lnTo>
                  <a:pt x="578233" y="52542"/>
                </a:lnTo>
                <a:close/>
              </a:path>
              <a:path w="1635760" h="254000">
                <a:moveTo>
                  <a:pt x="696114" y="212360"/>
                </a:moveTo>
                <a:lnTo>
                  <a:pt x="672974" y="212360"/>
                </a:lnTo>
                <a:lnTo>
                  <a:pt x="678938" y="231804"/>
                </a:lnTo>
                <a:lnTo>
                  <a:pt x="692711" y="244586"/>
                </a:lnTo>
                <a:lnTo>
                  <a:pt x="711181" y="251601"/>
                </a:lnTo>
                <a:lnTo>
                  <a:pt x="731234" y="253740"/>
                </a:lnTo>
                <a:lnTo>
                  <a:pt x="760164" y="249368"/>
                </a:lnTo>
                <a:lnTo>
                  <a:pt x="780544" y="236317"/>
                </a:lnTo>
                <a:lnTo>
                  <a:pt x="781151" y="235228"/>
                </a:lnTo>
                <a:lnTo>
                  <a:pt x="732595" y="235228"/>
                </a:lnTo>
                <a:lnTo>
                  <a:pt x="720616" y="234028"/>
                </a:lnTo>
                <a:lnTo>
                  <a:pt x="709046" y="230123"/>
                </a:lnTo>
                <a:lnTo>
                  <a:pt x="700130" y="223054"/>
                </a:lnTo>
                <a:lnTo>
                  <a:pt x="696114" y="212360"/>
                </a:lnTo>
                <a:close/>
              </a:path>
              <a:path w="1635760" h="254000">
                <a:moveTo>
                  <a:pt x="796572" y="172612"/>
                </a:moveTo>
                <a:lnTo>
                  <a:pt x="774793" y="172612"/>
                </a:lnTo>
                <a:lnTo>
                  <a:pt x="774793" y="181868"/>
                </a:lnTo>
                <a:lnTo>
                  <a:pt x="772449" y="203529"/>
                </a:lnTo>
                <a:lnTo>
                  <a:pt x="765026" y="220391"/>
                </a:lnTo>
                <a:lnTo>
                  <a:pt x="751937" y="231331"/>
                </a:lnTo>
                <a:lnTo>
                  <a:pt x="732595" y="235228"/>
                </a:lnTo>
                <a:lnTo>
                  <a:pt x="781151" y="235228"/>
                </a:lnTo>
                <a:lnTo>
                  <a:pt x="792603" y="214691"/>
                </a:lnTo>
                <a:lnTo>
                  <a:pt x="796572" y="184591"/>
                </a:lnTo>
                <a:lnTo>
                  <a:pt x="796572" y="172612"/>
                </a:lnTo>
                <a:close/>
              </a:path>
              <a:path w="1635760" h="254000">
                <a:moveTo>
                  <a:pt x="732595" y="52542"/>
                </a:moveTo>
                <a:lnTo>
                  <a:pt x="701870" y="59485"/>
                </a:lnTo>
                <a:lnTo>
                  <a:pt x="681788" y="77248"/>
                </a:lnTo>
                <a:lnTo>
                  <a:pt x="670843" y="101240"/>
                </a:lnTo>
                <a:lnTo>
                  <a:pt x="667529" y="126865"/>
                </a:lnTo>
                <a:lnTo>
                  <a:pt x="671459" y="154210"/>
                </a:lnTo>
                <a:lnTo>
                  <a:pt x="683251" y="176933"/>
                </a:lnTo>
                <a:lnTo>
                  <a:pt x="702903" y="192456"/>
                </a:lnTo>
                <a:lnTo>
                  <a:pt x="730417" y="198203"/>
                </a:lnTo>
                <a:lnTo>
                  <a:pt x="743659" y="196616"/>
                </a:lnTo>
                <a:lnTo>
                  <a:pt x="756110" y="191839"/>
                </a:lnTo>
                <a:lnTo>
                  <a:pt x="766672" y="183846"/>
                </a:lnTo>
                <a:lnTo>
                  <a:pt x="770760" y="177785"/>
                </a:lnTo>
                <a:lnTo>
                  <a:pt x="731778" y="177785"/>
                </a:lnTo>
                <a:lnTo>
                  <a:pt x="712704" y="172965"/>
                </a:lnTo>
                <a:lnTo>
                  <a:pt x="700470" y="160462"/>
                </a:lnTo>
                <a:lnTo>
                  <a:pt x="693954" y="143210"/>
                </a:lnTo>
                <a:lnTo>
                  <a:pt x="692031" y="124142"/>
                </a:lnTo>
                <a:lnTo>
                  <a:pt x="694366" y="104775"/>
                </a:lnTo>
                <a:lnTo>
                  <a:pt x="701729" y="88444"/>
                </a:lnTo>
                <a:lnTo>
                  <a:pt x="714657" y="77168"/>
                </a:lnTo>
                <a:lnTo>
                  <a:pt x="733684" y="72961"/>
                </a:lnTo>
                <a:lnTo>
                  <a:pt x="772283" y="72961"/>
                </a:lnTo>
                <a:lnTo>
                  <a:pt x="766898" y="65750"/>
                </a:lnTo>
                <a:lnTo>
                  <a:pt x="757029" y="58430"/>
                </a:lnTo>
                <a:lnTo>
                  <a:pt x="745424" y="54018"/>
                </a:lnTo>
                <a:lnTo>
                  <a:pt x="732595" y="52542"/>
                </a:lnTo>
                <a:close/>
              </a:path>
              <a:path w="1635760" h="254000">
                <a:moveTo>
                  <a:pt x="772283" y="72961"/>
                </a:moveTo>
                <a:lnTo>
                  <a:pt x="733684" y="72961"/>
                </a:lnTo>
                <a:lnTo>
                  <a:pt x="752226" y="77346"/>
                </a:lnTo>
                <a:lnTo>
                  <a:pt x="764618" y="88853"/>
                </a:lnTo>
                <a:lnTo>
                  <a:pt x="771547" y="105004"/>
                </a:lnTo>
                <a:lnTo>
                  <a:pt x="773704" y="123326"/>
                </a:lnTo>
                <a:lnTo>
                  <a:pt x="771441" y="142980"/>
                </a:lnTo>
                <a:lnTo>
                  <a:pt x="764175" y="160462"/>
                </a:lnTo>
                <a:lnTo>
                  <a:pt x="751193" y="172990"/>
                </a:lnTo>
                <a:lnTo>
                  <a:pt x="731778" y="177785"/>
                </a:lnTo>
                <a:lnTo>
                  <a:pt x="770760" y="177785"/>
                </a:lnTo>
                <a:lnTo>
                  <a:pt x="774248" y="172612"/>
                </a:lnTo>
                <a:lnTo>
                  <a:pt x="796572" y="172612"/>
                </a:lnTo>
                <a:lnTo>
                  <a:pt x="796572" y="75955"/>
                </a:lnTo>
                <a:lnTo>
                  <a:pt x="774520" y="75955"/>
                </a:lnTo>
                <a:lnTo>
                  <a:pt x="772283" y="72961"/>
                </a:lnTo>
                <a:close/>
              </a:path>
              <a:path w="1635760" h="254000">
                <a:moveTo>
                  <a:pt x="796572" y="55809"/>
                </a:moveTo>
                <a:lnTo>
                  <a:pt x="774793" y="55809"/>
                </a:lnTo>
                <a:lnTo>
                  <a:pt x="774793" y="75955"/>
                </a:lnTo>
                <a:lnTo>
                  <a:pt x="796572" y="75955"/>
                </a:lnTo>
                <a:lnTo>
                  <a:pt x="796572" y="55809"/>
                </a:lnTo>
                <a:close/>
              </a:path>
              <a:path w="1635760" h="254000">
                <a:moveTo>
                  <a:pt x="903564" y="52542"/>
                </a:moveTo>
                <a:lnTo>
                  <a:pt x="877031" y="58051"/>
                </a:lnTo>
                <a:lnTo>
                  <a:pt x="856086" y="73335"/>
                </a:lnTo>
                <a:lnTo>
                  <a:pt x="842338" y="96531"/>
                </a:lnTo>
                <a:lnTo>
                  <a:pt x="837398" y="125776"/>
                </a:lnTo>
                <a:lnTo>
                  <a:pt x="842207" y="155499"/>
                </a:lnTo>
                <a:lnTo>
                  <a:pt x="854827" y="178940"/>
                </a:lnTo>
                <a:lnTo>
                  <a:pt x="875615" y="194315"/>
                </a:lnTo>
                <a:lnTo>
                  <a:pt x="904925" y="199836"/>
                </a:lnTo>
                <a:lnTo>
                  <a:pt x="926768" y="196714"/>
                </a:lnTo>
                <a:lnTo>
                  <a:pt x="944502" y="187517"/>
                </a:lnTo>
                <a:lnTo>
                  <a:pt x="951507" y="179418"/>
                </a:lnTo>
                <a:lnTo>
                  <a:pt x="905742" y="179418"/>
                </a:lnTo>
                <a:lnTo>
                  <a:pt x="885800" y="175632"/>
                </a:lnTo>
                <a:lnTo>
                  <a:pt x="871983" y="165464"/>
                </a:lnTo>
                <a:lnTo>
                  <a:pt x="864088" y="150701"/>
                </a:lnTo>
                <a:lnTo>
                  <a:pt x="861910" y="133126"/>
                </a:lnTo>
                <a:lnTo>
                  <a:pt x="967268" y="133126"/>
                </a:lnTo>
                <a:lnTo>
                  <a:pt x="965470" y="112708"/>
                </a:lnTo>
                <a:lnTo>
                  <a:pt x="861910" y="112708"/>
                </a:lnTo>
                <a:lnTo>
                  <a:pt x="865488" y="97424"/>
                </a:lnTo>
                <a:lnTo>
                  <a:pt x="873583" y="84769"/>
                </a:lnTo>
                <a:lnTo>
                  <a:pt x="885915" y="76147"/>
                </a:lnTo>
                <a:lnTo>
                  <a:pt x="902202" y="72961"/>
                </a:lnTo>
                <a:lnTo>
                  <a:pt x="947440" y="72961"/>
                </a:lnTo>
                <a:lnTo>
                  <a:pt x="934727" y="60348"/>
                </a:lnTo>
                <a:lnTo>
                  <a:pt x="903564" y="52542"/>
                </a:lnTo>
                <a:close/>
              </a:path>
              <a:path w="1635760" h="254000">
                <a:moveTo>
                  <a:pt x="965091" y="151922"/>
                </a:moveTo>
                <a:lnTo>
                  <a:pt x="942222" y="151922"/>
                </a:lnTo>
                <a:lnTo>
                  <a:pt x="937479" y="163913"/>
                </a:lnTo>
                <a:lnTo>
                  <a:pt x="929597" y="172510"/>
                </a:lnTo>
                <a:lnTo>
                  <a:pt x="918907" y="177687"/>
                </a:lnTo>
                <a:lnTo>
                  <a:pt x="905742" y="179418"/>
                </a:lnTo>
                <a:lnTo>
                  <a:pt x="951507" y="179418"/>
                </a:lnTo>
                <a:lnTo>
                  <a:pt x="957489" y="172501"/>
                </a:lnTo>
                <a:lnTo>
                  <a:pt x="965091" y="151922"/>
                </a:lnTo>
                <a:close/>
              </a:path>
              <a:path w="1635760" h="254000">
                <a:moveTo>
                  <a:pt x="947440" y="72961"/>
                </a:moveTo>
                <a:lnTo>
                  <a:pt x="902202" y="72961"/>
                </a:lnTo>
                <a:lnTo>
                  <a:pt x="918035" y="76070"/>
                </a:lnTo>
                <a:lnTo>
                  <a:pt x="930652" y="84565"/>
                </a:lnTo>
                <a:lnTo>
                  <a:pt x="939185" y="97195"/>
                </a:lnTo>
                <a:lnTo>
                  <a:pt x="942767" y="112708"/>
                </a:lnTo>
                <a:lnTo>
                  <a:pt x="965470" y="112708"/>
                </a:lnTo>
                <a:lnTo>
                  <a:pt x="964895" y="106179"/>
                </a:lnTo>
                <a:lnTo>
                  <a:pt x="954609" y="80073"/>
                </a:lnTo>
                <a:lnTo>
                  <a:pt x="947440" y="72961"/>
                </a:lnTo>
                <a:close/>
              </a:path>
              <a:path w="1635760" h="254000">
                <a:moveTo>
                  <a:pt x="1026607" y="55809"/>
                </a:moveTo>
                <a:lnTo>
                  <a:pt x="1004828" y="55809"/>
                </a:lnTo>
                <a:lnTo>
                  <a:pt x="1004828" y="196569"/>
                </a:lnTo>
                <a:lnTo>
                  <a:pt x="1027968" y="196569"/>
                </a:lnTo>
                <a:lnTo>
                  <a:pt x="1027968" y="108897"/>
                </a:lnTo>
                <a:lnTo>
                  <a:pt x="1029972" y="98802"/>
                </a:lnTo>
                <a:lnTo>
                  <a:pt x="1036442" y="86947"/>
                </a:lnTo>
                <a:lnTo>
                  <a:pt x="1048067" y="77083"/>
                </a:lnTo>
                <a:lnTo>
                  <a:pt x="1050537" y="76500"/>
                </a:lnTo>
                <a:lnTo>
                  <a:pt x="1026607" y="76500"/>
                </a:lnTo>
                <a:lnTo>
                  <a:pt x="1026607" y="55809"/>
                </a:lnTo>
                <a:close/>
              </a:path>
              <a:path w="1635760" h="254000">
                <a:moveTo>
                  <a:pt x="1109337" y="72961"/>
                </a:moveTo>
                <a:lnTo>
                  <a:pt x="1065538" y="72961"/>
                </a:lnTo>
                <a:lnTo>
                  <a:pt x="1078393" y="75287"/>
                </a:lnTo>
                <a:lnTo>
                  <a:pt x="1086500" y="81774"/>
                </a:lnTo>
                <a:lnTo>
                  <a:pt x="1090729" y="91682"/>
                </a:lnTo>
                <a:lnTo>
                  <a:pt x="1091945" y="104269"/>
                </a:lnTo>
                <a:lnTo>
                  <a:pt x="1091945" y="196569"/>
                </a:lnTo>
                <a:lnTo>
                  <a:pt x="1115096" y="196569"/>
                </a:lnTo>
                <a:lnTo>
                  <a:pt x="1115096" y="108897"/>
                </a:lnTo>
                <a:lnTo>
                  <a:pt x="1117700" y="94093"/>
                </a:lnTo>
                <a:lnTo>
                  <a:pt x="1125101" y="82761"/>
                </a:lnTo>
                <a:lnTo>
                  <a:pt x="1135111" y="76500"/>
                </a:lnTo>
                <a:lnTo>
                  <a:pt x="1111285" y="76500"/>
                </a:lnTo>
                <a:lnTo>
                  <a:pt x="1109337" y="72961"/>
                </a:lnTo>
                <a:close/>
              </a:path>
              <a:path w="1635760" h="254000">
                <a:moveTo>
                  <a:pt x="1197527" y="72961"/>
                </a:moveTo>
                <a:lnTo>
                  <a:pt x="1151849" y="72961"/>
                </a:lnTo>
                <a:lnTo>
                  <a:pt x="1165636" y="75402"/>
                </a:lnTo>
                <a:lnTo>
                  <a:pt x="1173935" y="82081"/>
                </a:lnTo>
                <a:lnTo>
                  <a:pt x="1177997" y="92026"/>
                </a:lnTo>
                <a:lnTo>
                  <a:pt x="1179074" y="104269"/>
                </a:lnTo>
                <a:lnTo>
                  <a:pt x="1179074" y="196569"/>
                </a:lnTo>
                <a:lnTo>
                  <a:pt x="1202214" y="196569"/>
                </a:lnTo>
                <a:lnTo>
                  <a:pt x="1202214" y="93379"/>
                </a:lnTo>
                <a:lnTo>
                  <a:pt x="1198841" y="74709"/>
                </a:lnTo>
                <a:lnTo>
                  <a:pt x="1197527" y="72961"/>
                </a:lnTo>
                <a:close/>
              </a:path>
              <a:path w="1635760" h="254000">
                <a:moveTo>
                  <a:pt x="1072616" y="52542"/>
                </a:moveTo>
                <a:lnTo>
                  <a:pt x="1058812" y="54065"/>
                </a:lnTo>
                <a:lnTo>
                  <a:pt x="1046515" y="58600"/>
                </a:lnTo>
                <a:lnTo>
                  <a:pt x="1035902" y="66095"/>
                </a:lnTo>
                <a:lnTo>
                  <a:pt x="1027151" y="76500"/>
                </a:lnTo>
                <a:lnTo>
                  <a:pt x="1050537" y="76500"/>
                </a:lnTo>
                <a:lnTo>
                  <a:pt x="1065538" y="72961"/>
                </a:lnTo>
                <a:lnTo>
                  <a:pt x="1109337" y="72961"/>
                </a:lnTo>
                <a:lnTo>
                  <a:pt x="1105243" y="65521"/>
                </a:lnTo>
                <a:lnTo>
                  <a:pt x="1096238" y="58089"/>
                </a:lnTo>
                <a:lnTo>
                  <a:pt x="1085090" y="53874"/>
                </a:lnTo>
                <a:lnTo>
                  <a:pt x="1072616" y="52542"/>
                </a:lnTo>
                <a:close/>
              </a:path>
              <a:path w="1635760" h="254000">
                <a:moveTo>
                  <a:pt x="1155388" y="52542"/>
                </a:moveTo>
                <a:lnTo>
                  <a:pt x="1142257" y="54180"/>
                </a:lnTo>
                <a:lnTo>
                  <a:pt x="1130172" y="58906"/>
                </a:lnTo>
                <a:lnTo>
                  <a:pt x="1119669" y="66440"/>
                </a:lnTo>
                <a:lnTo>
                  <a:pt x="1111285" y="76500"/>
                </a:lnTo>
                <a:lnTo>
                  <a:pt x="1135111" y="76500"/>
                </a:lnTo>
                <a:lnTo>
                  <a:pt x="1136689" y="75513"/>
                </a:lnTo>
                <a:lnTo>
                  <a:pt x="1151849" y="72961"/>
                </a:lnTo>
                <a:lnTo>
                  <a:pt x="1197527" y="72961"/>
                </a:lnTo>
                <a:lnTo>
                  <a:pt x="1189317" y="62037"/>
                </a:lnTo>
                <a:lnTo>
                  <a:pt x="1174535" y="54827"/>
                </a:lnTo>
                <a:lnTo>
                  <a:pt x="1155388" y="52542"/>
                </a:lnTo>
                <a:close/>
              </a:path>
              <a:path w="1635760" h="254000">
                <a:moveTo>
                  <a:pt x="1309195" y="52542"/>
                </a:moveTo>
                <a:lnTo>
                  <a:pt x="1282664" y="58051"/>
                </a:lnTo>
                <a:lnTo>
                  <a:pt x="1261723" y="73335"/>
                </a:lnTo>
                <a:lnTo>
                  <a:pt x="1247979" y="96531"/>
                </a:lnTo>
                <a:lnTo>
                  <a:pt x="1243040" y="125776"/>
                </a:lnTo>
                <a:lnTo>
                  <a:pt x="1247847" y="155499"/>
                </a:lnTo>
                <a:lnTo>
                  <a:pt x="1260464" y="178940"/>
                </a:lnTo>
                <a:lnTo>
                  <a:pt x="1281248" y="194315"/>
                </a:lnTo>
                <a:lnTo>
                  <a:pt x="1310556" y="199836"/>
                </a:lnTo>
                <a:lnTo>
                  <a:pt x="1332400" y="196714"/>
                </a:lnTo>
                <a:lnTo>
                  <a:pt x="1350135" y="187517"/>
                </a:lnTo>
                <a:lnTo>
                  <a:pt x="1357142" y="179418"/>
                </a:lnTo>
                <a:lnTo>
                  <a:pt x="1311373" y="179418"/>
                </a:lnTo>
                <a:lnTo>
                  <a:pt x="1291431" y="175632"/>
                </a:lnTo>
                <a:lnTo>
                  <a:pt x="1277615" y="165464"/>
                </a:lnTo>
                <a:lnTo>
                  <a:pt x="1269720" y="150701"/>
                </a:lnTo>
                <a:lnTo>
                  <a:pt x="1267542" y="133126"/>
                </a:lnTo>
                <a:lnTo>
                  <a:pt x="1372911" y="133126"/>
                </a:lnTo>
                <a:lnTo>
                  <a:pt x="1371111" y="112708"/>
                </a:lnTo>
                <a:lnTo>
                  <a:pt x="1267542" y="112708"/>
                </a:lnTo>
                <a:lnTo>
                  <a:pt x="1271120" y="97424"/>
                </a:lnTo>
                <a:lnTo>
                  <a:pt x="1279214" y="84769"/>
                </a:lnTo>
                <a:lnTo>
                  <a:pt x="1291546" y="76147"/>
                </a:lnTo>
                <a:lnTo>
                  <a:pt x="1307834" y="72961"/>
                </a:lnTo>
                <a:lnTo>
                  <a:pt x="1353076" y="72961"/>
                </a:lnTo>
                <a:lnTo>
                  <a:pt x="1340360" y="60348"/>
                </a:lnTo>
                <a:lnTo>
                  <a:pt x="1309195" y="52542"/>
                </a:lnTo>
                <a:close/>
              </a:path>
              <a:path w="1635760" h="254000">
                <a:moveTo>
                  <a:pt x="1370733" y="151922"/>
                </a:moveTo>
                <a:lnTo>
                  <a:pt x="1347854" y="151922"/>
                </a:lnTo>
                <a:lnTo>
                  <a:pt x="1343111" y="163913"/>
                </a:lnTo>
                <a:lnTo>
                  <a:pt x="1335228" y="172510"/>
                </a:lnTo>
                <a:lnTo>
                  <a:pt x="1324539" y="177687"/>
                </a:lnTo>
                <a:lnTo>
                  <a:pt x="1311373" y="179418"/>
                </a:lnTo>
                <a:lnTo>
                  <a:pt x="1357142" y="179418"/>
                </a:lnTo>
                <a:lnTo>
                  <a:pt x="1363125" y="172501"/>
                </a:lnTo>
                <a:lnTo>
                  <a:pt x="1370733" y="151922"/>
                </a:lnTo>
                <a:close/>
              </a:path>
              <a:path w="1635760" h="254000">
                <a:moveTo>
                  <a:pt x="1353076" y="72961"/>
                </a:moveTo>
                <a:lnTo>
                  <a:pt x="1307834" y="72961"/>
                </a:lnTo>
                <a:lnTo>
                  <a:pt x="1323667" y="76070"/>
                </a:lnTo>
                <a:lnTo>
                  <a:pt x="1336283" y="84565"/>
                </a:lnTo>
                <a:lnTo>
                  <a:pt x="1344817" y="97195"/>
                </a:lnTo>
                <a:lnTo>
                  <a:pt x="1348398" y="112708"/>
                </a:lnTo>
                <a:lnTo>
                  <a:pt x="1371111" y="112708"/>
                </a:lnTo>
                <a:lnTo>
                  <a:pt x="1370535" y="106179"/>
                </a:lnTo>
                <a:lnTo>
                  <a:pt x="1360246" y="80073"/>
                </a:lnTo>
                <a:lnTo>
                  <a:pt x="1353076" y="72961"/>
                </a:lnTo>
                <a:close/>
              </a:path>
              <a:path w="1635760" h="254000">
                <a:moveTo>
                  <a:pt x="1432249" y="55809"/>
                </a:moveTo>
                <a:lnTo>
                  <a:pt x="1410470" y="55809"/>
                </a:lnTo>
                <a:lnTo>
                  <a:pt x="1410470" y="196569"/>
                </a:lnTo>
                <a:lnTo>
                  <a:pt x="1433610" y="196569"/>
                </a:lnTo>
                <a:lnTo>
                  <a:pt x="1433610" y="117064"/>
                </a:lnTo>
                <a:lnTo>
                  <a:pt x="1436175" y="99492"/>
                </a:lnTo>
                <a:lnTo>
                  <a:pt x="1443922" y="85518"/>
                </a:lnTo>
                <a:lnTo>
                  <a:pt x="1454329" y="78133"/>
                </a:lnTo>
                <a:lnTo>
                  <a:pt x="1432249" y="78133"/>
                </a:lnTo>
                <a:lnTo>
                  <a:pt x="1432249" y="55809"/>
                </a:lnTo>
                <a:close/>
              </a:path>
              <a:path w="1635760" h="254000">
                <a:moveTo>
                  <a:pt x="1519599" y="72961"/>
                </a:moveTo>
                <a:lnTo>
                  <a:pt x="1475263" y="72961"/>
                </a:lnTo>
                <a:lnTo>
                  <a:pt x="1487195" y="74973"/>
                </a:lnTo>
                <a:lnTo>
                  <a:pt x="1496192" y="80686"/>
                </a:lnTo>
                <a:lnTo>
                  <a:pt x="1501871" y="89614"/>
                </a:lnTo>
                <a:lnTo>
                  <a:pt x="1503849" y="101274"/>
                </a:lnTo>
                <a:lnTo>
                  <a:pt x="1503849" y="196569"/>
                </a:lnTo>
                <a:lnTo>
                  <a:pt x="1526990" y="196569"/>
                </a:lnTo>
                <a:lnTo>
                  <a:pt x="1526990" y="103996"/>
                </a:lnTo>
                <a:lnTo>
                  <a:pt x="1524625" y="83208"/>
                </a:lnTo>
                <a:lnTo>
                  <a:pt x="1519599" y="72961"/>
                </a:lnTo>
                <a:close/>
              </a:path>
              <a:path w="1635760" h="254000">
                <a:moveTo>
                  <a:pt x="1478530" y="52542"/>
                </a:moveTo>
                <a:lnTo>
                  <a:pt x="1464263" y="54091"/>
                </a:lnTo>
                <a:lnTo>
                  <a:pt x="1451783" y="58804"/>
                </a:lnTo>
                <a:lnTo>
                  <a:pt x="1441242" y="66784"/>
                </a:lnTo>
                <a:lnTo>
                  <a:pt x="1432794" y="78133"/>
                </a:lnTo>
                <a:lnTo>
                  <a:pt x="1454329" y="78133"/>
                </a:lnTo>
                <a:lnTo>
                  <a:pt x="1456925" y="76291"/>
                </a:lnTo>
                <a:lnTo>
                  <a:pt x="1475263" y="72961"/>
                </a:lnTo>
                <a:lnTo>
                  <a:pt x="1519599" y="72961"/>
                </a:lnTo>
                <a:lnTo>
                  <a:pt x="1516644" y="66937"/>
                </a:lnTo>
                <a:lnTo>
                  <a:pt x="1501722" y="56333"/>
                </a:lnTo>
                <a:lnTo>
                  <a:pt x="1478530" y="52542"/>
                </a:lnTo>
                <a:close/>
              </a:path>
              <a:path w="1635760" h="254000">
                <a:moveTo>
                  <a:pt x="1607574" y="76228"/>
                </a:moveTo>
                <a:lnTo>
                  <a:pt x="1584433" y="76228"/>
                </a:lnTo>
                <a:lnTo>
                  <a:pt x="1584433" y="165806"/>
                </a:lnTo>
                <a:lnTo>
                  <a:pt x="1586296" y="181524"/>
                </a:lnTo>
                <a:lnTo>
                  <a:pt x="1592192" y="190886"/>
                </a:lnTo>
                <a:lnTo>
                  <a:pt x="1602580" y="195400"/>
                </a:lnTo>
                <a:lnTo>
                  <a:pt x="1617919" y="196569"/>
                </a:lnTo>
                <a:lnTo>
                  <a:pt x="1635615" y="196569"/>
                </a:lnTo>
                <a:lnTo>
                  <a:pt x="1635615" y="176151"/>
                </a:lnTo>
                <a:lnTo>
                  <a:pt x="1610568" y="176151"/>
                </a:lnTo>
                <a:lnTo>
                  <a:pt x="1607574" y="174246"/>
                </a:lnTo>
                <a:lnTo>
                  <a:pt x="1607574" y="76228"/>
                </a:lnTo>
                <a:close/>
              </a:path>
              <a:path w="1635760" h="254000">
                <a:moveTo>
                  <a:pt x="1635615" y="55809"/>
                </a:moveTo>
                <a:lnTo>
                  <a:pt x="1560476" y="55809"/>
                </a:lnTo>
                <a:lnTo>
                  <a:pt x="1560476" y="76228"/>
                </a:lnTo>
                <a:lnTo>
                  <a:pt x="1635615" y="76228"/>
                </a:lnTo>
                <a:lnTo>
                  <a:pt x="1635615" y="55809"/>
                </a:lnTo>
                <a:close/>
              </a:path>
              <a:path w="1635760" h="254000">
                <a:moveTo>
                  <a:pt x="1607574" y="13612"/>
                </a:moveTo>
                <a:lnTo>
                  <a:pt x="1584433" y="13612"/>
                </a:lnTo>
                <a:lnTo>
                  <a:pt x="1584433" y="55809"/>
                </a:lnTo>
                <a:lnTo>
                  <a:pt x="1607574" y="55809"/>
                </a:lnTo>
                <a:lnTo>
                  <a:pt x="1607574" y="13612"/>
                </a:lnTo>
                <a:close/>
              </a:path>
            </a:pathLst>
          </a:custGeom>
          <a:solidFill>
            <a:srgbClr val="252E67"/>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6" name="object 36"/>
          <p:cNvSpPr/>
          <p:nvPr/>
        </p:nvSpPr>
        <p:spPr>
          <a:xfrm>
            <a:off x="1938770" y="3569337"/>
            <a:ext cx="1944635" cy="112925"/>
          </a:xfrm>
          <a:prstGeom prst="rect">
            <a:avLst/>
          </a:prstGeom>
          <a:blipFill>
            <a:blip r:embed="rId1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7" name="object 37"/>
          <p:cNvSpPr/>
          <p:nvPr/>
        </p:nvSpPr>
        <p:spPr>
          <a:xfrm>
            <a:off x="1936294" y="3707440"/>
            <a:ext cx="2176667" cy="566731"/>
          </a:xfrm>
          <a:prstGeom prst="rect">
            <a:avLst/>
          </a:prstGeom>
          <a:blipFill>
            <a:blip r:embed="rId1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8" name="object 38"/>
          <p:cNvSpPr/>
          <p:nvPr/>
        </p:nvSpPr>
        <p:spPr>
          <a:xfrm>
            <a:off x="1813344" y="3062133"/>
            <a:ext cx="76243" cy="80575"/>
          </a:xfrm>
          <a:custGeom>
            <a:avLst/>
            <a:gdLst/>
            <a:ahLst/>
            <a:cxnLst/>
            <a:rect l="l" t="t" r="r" b="b"/>
            <a:pathLst>
              <a:path w="167639" h="177164">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9" name="object 39"/>
          <p:cNvSpPr/>
          <p:nvPr/>
        </p:nvSpPr>
        <p:spPr>
          <a:xfrm>
            <a:off x="1813344" y="3563813"/>
            <a:ext cx="76243" cy="80575"/>
          </a:xfrm>
          <a:custGeom>
            <a:avLst/>
            <a:gdLst/>
            <a:ahLst/>
            <a:cxnLst/>
            <a:rect l="l" t="t" r="r" b="b"/>
            <a:pathLst>
              <a:path w="167639" h="177164">
                <a:moveTo>
                  <a:pt x="0" y="0"/>
                </a:moveTo>
                <a:lnTo>
                  <a:pt x="0" y="176675"/>
                </a:lnTo>
                <a:lnTo>
                  <a:pt x="167042" y="83138"/>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0" name="object 5">
            <a:extLst>
              <a:ext uri="{FF2B5EF4-FFF2-40B4-BE49-F238E27FC236}">
                <a16:creationId xmlns:a16="http://schemas.microsoft.com/office/drawing/2014/main" id="{78FF0EA7-765A-487C-B1A5-62C277E56D60}"/>
              </a:ext>
            </a:extLst>
          </p:cNvPr>
          <p:cNvSpPr/>
          <p:nvPr/>
        </p:nvSpPr>
        <p:spPr>
          <a:xfrm>
            <a:off x="620378" y="1351271"/>
            <a:ext cx="5130135" cy="282077"/>
          </a:xfrm>
          <a:prstGeom prst="rect">
            <a:avLst/>
          </a:prstGeom>
          <a:blipFill>
            <a:blip r:embed="rId1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Tree>
    <p:extLst>
      <p:ext uri="{BB962C8B-B14F-4D97-AF65-F5344CB8AC3E}">
        <p14:creationId xmlns:p14="http://schemas.microsoft.com/office/powerpoint/2010/main" val="2555015627"/>
      </p:ext>
    </p:extLst>
  </p:cSld>
  <p:clrMapOvr>
    <a:masterClrMapping/>
  </p:clrMapOvr>
  <p:transition spd="med">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AEBEC"/>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 name="object 4"/>
          <p:cNvSpPr/>
          <p:nvPr/>
        </p:nvSpPr>
        <p:spPr>
          <a:xfrm>
            <a:off x="321" y="857250"/>
            <a:ext cx="121584" cy="97903"/>
          </a:xfrm>
          <a:custGeom>
            <a:avLst/>
            <a:gdLst/>
            <a:ahLst/>
            <a:cxnLst/>
            <a:rect l="l" t="t" r="r" b="b"/>
            <a:pathLst>
              <a:path w="267335" h="215265">
                <a:moveTo>
                  <a:pt x="267007" y="0"/>
                </a:moveTo>
                <a:lnTo>
                  <a:pt x="0" y="0"/>
                </a:lnTo>
                <a:lnTo>
                  <a:pt x="0" y="214653"/>
                </a:lnTo>
                <a:lnTo>
                  <a:pt x="267007" y="214653"/>
                </a:lnTo>
                <a:lnTo>
                  <a:pt x="267007" y="0"/>
                </a:lnTo>
                <a:close/>
              </a:path>
            </a:pathLst>
          </a:custGeom>
          <a:solidFill>
            <a:srgbClr val="EBEBE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 name="object 5"/>
          <p:cNvSpPr/>
          <p:nvPr/>
        </p:nvSpPr>
        <p:spPr>
          <a:xfrm>
            <a:off x="579924" y="1553016"/>
            <a:ext cx="7507635" cy="308809"/>
          </a:xfrm>
          <a:prstGeom prst="rect">
            <a:avLst/>
          </a:prstGeom>
          <a:blipFill>
            <a:blip r:embed="rId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 name="object 6"/>
          <p:cNvSpPr/>
          <p:nvPr/>
        </p:nvSpPr>
        <p:spPr>
          <a:xfrm>
            <a:off x="584781" y="1951200"/>
            <a:ext cx="7775997" cy="155361"/>
          </a:xfrm>
          <a:prstGeom prst="rect">
            <a:avLst/>
          </a:prstGeom>
          <a:blipFill>
            <a:blip r:embed="rId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 name="object 7"/>
          <p:cNvSpPr/>
          <p:nvPr/>
        </p:nvSpPr>
        <p:spPr>
          <a:xfrm>
            <a:off x="577781" y="2119210"/>
            <a:ext cx="1497709" cy="121295"/>
          </a:xfrm>
          <a:custGeom>
            <a:avLst/>
            <a:gdLst/>
            <a:ahLst/>
            <a:cxnLst/>
            <a:rect l="l" t="t" r="r" b="b"/>
            <a:pathLst>
              <a:path w="3293110" h="266700">
                <a:moveTo>
                  <a:pt x="91997" y="67809"/>
                </a:moveTo>
                <a:lnTo>
                  <a:pt x="52262" y="75494"/>
                </a:lnTo>
                <a:lnTo>
                  <a:pt x="23456" y="96579"/>
                </a:lnTo>
                <a:lnTo>
                  <a:pt x="5921" y="128111"/>
                </a:lnTo>
                <a:lnTo>
                  <a:pt x="0" y="167136"/>
                </a:lnTo>
                <a:lnTo>
                  <a:pt x="5921" y="205949"/>
                </a:lnTo>
                <a:lnTo>
                  <a:pt x="23456" y="237372"/>
                </a:lnTo>
                <a:lnTo>
                  <a:pt x="52262" y="258417"/>
                </a:lnTo>
                <a:lnTo>
                  <a:pt x="91997" y="266096"/>
                </a:lnTo>
                <a:lnTo>
                  <a:pt x="131732" y="258417"/>
                </a:lnTo>
                <a:lnTo>
                  <a:pt x="158843" y="238610"/>
                </a:lnTo>
                <a:lnTo>
                  <a:pt x="91997" y="238610"/>
                </a:lnTo>
                <a:lnTo>
                  <a:pt x="69016" y="233884"/>
                </a:lnTo>
                <a:lnTo>
                  <a:pt x="50258" y="220052"/>
                </a:lnTo>
                <a:lnTo>
                  <a:pt x="37617" y="197630"/>
                </a:lnTo>
                <a:lnTo>
                  <a:pt x="32983" y="167136"/>
                </a:lnTo>
                <a:lnTo>
                  <a:pt x="37617" y="136430"/>
                </a:lnTo>
                <a:lnTo>
                  <a:pt x="50258" y="113899"/>
                </a:lnTo>
                <a:lnTo>
                  <a:pt x="69016" y="100027"/>
                </a:lnTo>
                <a:lnTo>
                  <a:pt x="91997" y="95295"/>
                </a:lnTo>
                <a:lnTo>
                  <a:pt x="158784" y="95295"/>
                </a:lnTo>
                <a:lnTo>
                  <a:pt x="131732" y="75494"/>
                </a:lnTo>
                <a:lnTo>
                  <a:pt x="91997" y="67809"/>
                </a:lnTo>
                <a:close/>
              </a:path>
              <a:path w="3293110" h="266700">
                <a:moveTo>
                  <a:pt x="158784" y="95295"/>
                </a:moveTo>
                <a:lnTo>
                  <a:pt x="91997" y="95295"/>
                </a:lnTo>
                <a:lnTo>
                  <a:pt x="114978" y="100027"/>
                </a:lnTo>
                <a:lnTo>
                  <a:pt x="133735" y="113899"/>
                </a:lnTo>
                <a:lnTo>
                  <a:pt x="146376" y="136430"/>
                </a:lnTo>
                <a:lnTo>
                  <a:pt x="151011" y="167136"/>
                </a:lnTo>
                <a:lnTo>
                  <a:pt x="146376" y="197630"/>
                </a:lnTo>
                <a:lnTo>
                  <a:pt x="133735" y="220052"/>
                </a:lnTo>
                <a:lnTo>
                  <a:pt x="114978" y="233884"/>
                </a:lnTo>
                <a:lnTo>
                  <a:pt x="91997" y="238610"/>
                </a:lnTo>
                <a:lnTo>
                  <a:pt x="158843" y="238610"/>
                </a:lnTo>
                <a:lnTo>
                  <a:pt x="160538" y="237372"/>
                </a:lnTo>
                <a:lnTo>
                  <a:pt x="178073" y="205949"/>
                </a:lnTo>
                <a:lnTo>
                  <a:pt x="183994" y="167136"/>
                </a:lnTo>
                <a:lnTo>
                  <a:pt x="178073" y="128111"/>
                </a:lnTo>
                <a:lnTo>
                  <a:pt x="160538" y="96579"/>
                </a:lnTo>
                <a:lnTo>
                  <a:pt x="158784" y="95295"/>
                </a:lnTo>
                <a:close/>
              </a:path>
              <a:path w="3293110" h="266700">
                <a:moveTo>
                  <a:pt x="268264" y="72207"/>
                </a:moveTo>
                <a:lnTo>
                  <a:pt x="238945" y="72207"/>
                </a:lnTo>
                <a:lnTo>
                  <a:pt x="238945" y="261698"/>
                </a:lnTo>
                <a:lnTo>
                  <a:pt x="270096" y="261698"/>
                </a:lnTo>
                <a:lnTo>
                  <a:pt x="270096" y="154675"/>
                </a:lnTo>
                <a:lnTo>
                  <a:pt x="273549" y="131019"/>
                </a:lnTo>
                <a:lnTo>
                  <a:pt x="283978" y="112204"/>
                </a:lnTo>
                <a:lnTo>
                  <a:pt x="297994" y="102258"/>
                </a:lnTo>
                <a:lnTo>
                  <a:pt x="268264" y="102258"/>
                </a:lnTo>
                <a:lnTo>
                  <a:pt x="268264" y="72207"/>
                </a:lnTo>
                <a:close/>
              </a:path>
              <a:path w="3293110" h="266700">
                <a:moveTo>
                  <a:pt x="385859" y="95295"/>
                </a:moveTo>
                <a:lnTo>
                  <a:pt x="326178" y="95295"/>
                </a:lnTo>
                <a:lnTo>
                  <a:pt x="342240" y="98004"/>
                </a:lnTo>
                <a:lnTo>
                  <a:pt x="354351" y="105695"/>
                </a:lnTo>
                <a:lnTo>
                  <a:pt x="361996" y="117718"/>
                </a:lnTo>
                <a:lnTo>
                  <a:pt x="364659" y="133420"/>
                </a:lnTo>
                <a:lnTo>
                  <a:pt x="364659" y="261698"/>
                </a:lnTo>
                <a:lnTo>
                  <a:pt x="395809" y="261698"/>
                </a:lnTo>
                <a:lnTo>
                  <a:pt x="395809" y="137084"/>
                </a:lnTo>
                <a:lnTo>
                  <a:pt x="392626" y="109094"/>
                </a:lnTo>
                <a:lnTo>
                  <a:pt x="385859" y="95295"/>
                </a:lnTo>
                <a:close/>
              </a:path>
              <a:path w="3293110" h="266700">
                <a:moveTo>
                  <a:pt x="330576" y="67809"/>
                </a:moveTo>
                <a:lnTo>
                  <a:pt x="311364" y="69893"/>
                </a:lnTo>
                <a:lnTo>
                  <a:pt x="294560" y="76238"/>
                </a:lnTo>
                <a:lnTo>
                  <a:pt x="280369" y="86980"/>
                </a:lnTo>
                <a:lnTo>
                  <a:pt x="268997" y="102258"/>
                </a:lnTo>
                <a:lnTo>
                  <a:pt x="297994" y="102258"/>
                </a:lnTo>
                <a:lnTo>
                  <a:pt x="301486" y="99780"/>
                </a:lnTo>
                <a:lnTo>
                  <a:pt x="326178" y="95295"/>
                </a:lnTo>
                <a:lnTo>
                  <a:pt x="385859" y="95295"/>
                </a:lnTo>
                <a:lnTo>
                  <a:pt x="381883" y="87188"/>
                </a:lnTo>
                <a:lnTo>
                  <a:pt x="361795" y="72911"/>
                </a:lnTo>
                <a:lnTo>
                  <a:pt x="330576" y="67809"/>
                </a:lnTo>
                <a:close/>
              </a:path>
              <a:path w="3293110" h="266700">
                <a:moveTo>
                  <a:pt x="494016" y="0"/>
                </a:moveTo>
                <a:lnTo>
                  <a:pt x="462865" y="0"/>
                </a:lnTo>
                <a:lnTo>
                  <a:pt x="462865" y="261698"/>
                </a:lnTo>
                <a:lnTo>
                  <a:pt x="494016" y="261698"/>
                </a:lnTo>
                <a:lnTo>
                  <a:pt x="494016" y="0"/>
                </a:lnTo>
                <a:close/>
              </a:path>
              <a:path w="3293110" h="266700">
                <a:moveTo>
                  <a:pt x="593688" y="72207"/>
                </a:moveTo>
                <a:lnTo>
                  <a:pt x="562537" y="72207"/>
                </a:lnTo>
                <a:lnTo>
                  <a:pt x="562537" y="261698"/>
                </a:lnTo>
                <a:lnTo>
                  <a:pt x="593688" y="261698"/>
                </a:lnTo>
                <a:lnTo>
                  <a:pt x="593688" y="72207"/>
                </a:lnTo>
                <a:close/>
              </a:path>
              <a:path w="3293110" h="266700">
                <a:moveTo>
                  <a:pt x="593699" y="0"/>
                </a:moveTo>
                <a:lnTo>
                  <a:pt x="562548" y="0"/>
                </a:lnTo>
                <a:lnTo>
                  <a:pt x="562548" y="38114"/>
                </a:lnTo>
                <a:lnTo>
                  <a:pt x="593699" y="38114"/>
                </a:lnTo>
                <a:lnTo>
                  <a:pt x="593699" y="0"/>
                </a:lnTo>
                <a:close/>
              </a:path>
              <a:path w="3293110" h="266700">
                <a:moveTo>
                  <a:pt x="689706" y="72207"/>
                </a:moveTo>
                <a:lnTo>
                  <a:pt x="660388" y="72207"/>
                </a:lnTo>
                <a:lnTo>
                  <a:pt x="660388" y="261698"/>
                </a:lnTo>
                <a:lnTo>
                  <a:pt x="691539" y="261698"/>
                </a:lnTo>
                <a:lnTo>
                  <a:pt x="691539" y="154675"/>
                </a:lnTo>
                <a:lnTo>
                  <a:pt x="694992" y="131019"/>
                </a:lnTo>
                <a:lnTo>
                  <a:pt x="705420" y="112204"/>
                </a:lnTo>
                <a:lnTo>
                  <a:pt x="719437" y="102258"/>
                </a:lnTo>
                <a:lnTo>
                  <a:pt x="689706" y="102258"/>
                </a:lnTo>
                <a:lnTo>
                  <a:pt x="689706" y="72207"/>
                </a:lnTo>
                <a:close/>
              </a:path>
              <a:path w="3293110" h="266700">
                <a:moveTo>
                  <a:pt x="807301" y="95295"/>
                </a:moveTo>
                <a:lnTo>
                  <a:pt x="747621" y="95295"/>
                </a:lnTo>
                <a:lnTo>
                  <a:pt x="763683" y="98004"/>
                </a:lnTo>
                <a:lnTo>
                  <a:pt x="775794" y="105695"/>
                </a:lnTo>
                <a:lnTo>
                  <a:pt x="783439" y="117718"/>
                </a:lnTo>
                <a:lnTo>
                  <a:pt x="786101" y="133420"/>
                </a:lnTo>
                <a:lnTo>
                  <a:pt x="786101" y="261698"/>
                </a:lnTo>
                <a:lnTo>
                  <a:pt x="817252" y="261698"/>
                </a:lnTo>
                <a:lnTo>
                  <a:pt x="817252" y="137084"/>
                </a:lnTo>
                <a:lnTo>
                  <a:pt x="814068" y="109094"/>
                </a:lnTo>
                <a:lnTo>
                  <a:pt x="807301" y="95295"/>
                </a:lnTo>
                <a:close/>
              </a:path>
              <a:path w="3293110" h="266700">
                <a:moveTo>
                  <a:pt x="752018" y="67809"/>
                </a:moveTo>
                <a:lnTo>
                  <a:pt x="732807" y="69893"/>
                </a:lnTo>
                <a:lnTo>
                  <a:pt x="716003" y="76238"/>
                </a:lnTo>
                <a:lnTo>
                  <a:pt x="701812" y="86980"/>
                </a:lnTo>
                <a:lnTo>
                  <a:pt x="690439" y="102258"/>
                </a:lnTo>
                <a:lnTo>
                  <a:pt x="719437" y="102258"/>
                </a:lnTo>
                <a:lnTo>
                  <a:pt x="722929" y="99780"/>
                </a:lnTo>
                <a:lnTo>
                  <a:pt x="747621" y="95295"/>
                </a:lnTo>
                <a:lnTo>
                  <a:pt x="807301" y="95295"/>
                </a:lnTo>
                <a:lnTo>
                  <a:pt x="803326" y="87188"/>
                </a:lnTo>
                <a:lnTo>
                  <a:pt x="783238" y="72911"/>
                </a:lnTo>
                <a:lnTo>
                  <a:pt x="752018" y="67809"/>
                </a:lnTo>
                <a:close/>
              </a:path>
              <a:path w="3293110" h="266700">
                <a:moveTo>
                  <a:pt x="961269" y="67809"/>
                </a:moveTo>
                <a:lnTo>
                  <a:pt x="925554" y="75225"/>
                </a:lnTo>
                <a:lnTo>
                  <a:pt x="897364" y="95800"/>
                </a:lnTo>
                <a:lnTo>
                  <a:pt x="878862" y="127029"/>
                </a:lnTo>
                <a:lnTo>
                  <a:pt x="872214" y="166403"/>
                </a:lnTo>
                <a:lnTo>
                  <a:pt x="878684" y="206413"/>
                </a:lnTo>
                <a:lnTo>
                  <a:pt x="895669" y="237967"/>
                </a:lnTo>
                <a:lnTo>
                  <a:pt x="923647" y="258663"/>
                </a:lnTo>
                <a:lnTo>
                  <a:pt x="963101" y="266096"/>
                </a:lnTo>
                <a:lnTo>
                  <a:pt x="992511" y="261893"/>
                </a:lnTo>
                <a:lnTo>
                  <a:pt x="1016387" y="249512"/>
                </a:lnTo>
                <a:lnTo>
                  <a:pt x="1025815" y="238610"/>
                </a:lnTo>
                <a:lnTo>
                  <a:pt x="964201" y="238610"/>
                </a:lnTo>
                <a:lnTo>
                  <a:pt x="937356" y="233512"/>
                </a:lnTo>
                <a:lnTo>
                  <a:pt x="918757" y="219823"/>
                </a:lnTo>
                <a:lnTo>
                  <a:pt x="908129" y="199949"/>
                </a:lnTo>
                <a:lnTo>
                  <a:pt x="905197" y="176298"/>
                </a:lnTo>
                <a:lnTo>
                  <a:pt x="1047036" y="176298"/>
                </a:lnTo>
                <a:lnTo>
                  <a:pt x="1044615" y="148812"/>
                </a:lnTo>
                <a:lnTo>
                  <a:pt x="905197" y="148812"/>
                </a:lnTo>
                <a:lnTo>
                  <a:pt x="910013" y="128236"/>
                </a:lnTo>
                <a:lnTo>
                  <a:pt x="920910" y="111196"/>
                </a:lnTo>
                <a:lnTo>
                  <a:pt x="937510" y="99586"/>
                </a:lnTo>
                <a:lnTo>
                  <a:pt x="959436" y="95295"/>
                </a:lnTo>
                <a:lnTo>
                  <a:pt x="1020337" y="95295"/>
                </a:lnTo>
                <a:lnTo>
                  <a:pt x="1003225" y="78318"/>
                </a:lnTo>
                <a:lnTo>
                  <a:pt x="961269" y="67809"/>
                </a:lnTo>
                <a:close/>
              </a:path>
              <a:path w="3293110" h="266700">
                <a:moveTo>
                  <a:pt x="1044104" y="201585"/>
                </a:moveTo>
                <a:lnTo>
                  <a:pt x="1013319" y="201585"/>
                </a:lnTo>
                <a:lnTo>
                  <a:pt x="1006934" y="217733"/>
                </a:lnTo>
                <a:lnTo>
                  <a:pt x="996323" y="229309"/>
                </a:lnTo>
                <a:lnTo>
                  <a:pt x="981929" y="236279"/>
                </a:lnTo>
                <a:lnTo>
                  <a:pt x="964201" y="238610"/>
                </a:lnTo>
                <a:lnTo>
                  <a:pt x="1025815" y="238610"/>
                </a:lnTo>
                <a:lnTo>
                  <a:pt x="1033871" y="229295"/>
                </a:lnTo>
                <a:lnTo>
                  <a:pt x="1044104" y="201585"/>
                </a:lnTo>
                <a:close/>
              </a:path>
              <a:path w="3293110" h="266700">
                <a:moveTo>
                  <a:pt x="1020337" y="95295"/>
                </a:moveTo>
                <a:lnTo>
                  <a:pt x="959436" y="95295"/>
                </a:lnTo>
                <a:lnTo>
                  <a:pt x="980755" y="99481"/>
                </a:lnTo>
                <a:lnTo>
                  <a:pt x="997743" y="110918"/>
                </a:lnTo>
                <a:lnTo>
                  <a:pt x="1009231" y="127922"/>
                </a:lnTo>
                <a:lnTo>
                  <a:pt x="1014052" y="148812"/>
                </a:lnTo>
                <a:lnTo>
                  <a:pt x="1044615" y="148812"/>
                </a:lnTo>
                <a:lnTo>
                  <a:pt x="1043840" y="140020"/>
                </a:lnTo>
                <a:lnTo>
                  <a:pt x="1029993" y="104875"/>
                </a:lnTo>
                <a:lnTo>
                  <a:pt x="1020337" y="95295"/>
                </a:lnTo>
                <a:close/>
              </a:path>
              <a:path w="3293110" h="266700">
                <a:moveTo>
                  <a:pt x="1261050" y="99693"/>
                </a:moveTo>
                <a:lnTo>
                  <a:pt x="1229889" y="99693"/>
                </a:lnTo>
                <a:lnTo>
                  <a:pt x="1229889" y="220286"/>
                </a:lnTo>
                <a:lnTo>
                  <a:pt x="1232397" y="241445"/>
                </a:lnTo>
                <a:lnTo>
                  <a:pt x="1240335" y="254048"/>
                </a:lnTo>
                <a:lnTo>
                  <a:pt x="1254321" y="260124"/>
                </a:lnTo>
                <a:lnTo>
                  <a:pt x="1274976" y="261698"/>
                </a:lnTo>
                <a:lnTo>
                  <a:pt x="1298798" y="261698"/>
                </a:lnTo>
                <a:lnTo>
                  <a:pt x="1298798" y="234212"/>
                </a:lnTo>
                <a:lnTo>
                  <a:pt x="1284505" y="234212"/>
                </a:lnTo>
                <a:lnTo>
                  <a:pt x="1272646" y="233588"/>
                </a:lnTo>
                <a:lnTo>
                  <a:pt x="1265494" y="231142"/>
                </a:lnTo>
                <a:lnTo>
                  <a:pt x="1261983" y="226014"/>
                </a:lnTo>
                <a:lnTo>
                  <a:pt x="1261050" y="217344"/>
                </a:lnTo>
                <a:lnTo>
                  <a:pt x="1261050" y="99693"/>
                </a:lnTo>
                <a:close/>
              </a:path>
              <a:path w="3293110" h="266700">
                <a:moveTo>
                  <a:pt x="1298798" y="72207"/>
                </a:moveTo>
                <a:lnTo>
                  <a:pt x="1197638" y="72207"/>
                </a:lnTo>
                <a:lnTo>
                  <a:pt x="1197638" y="99693"/>
                </a:lnTo>
                <a:lnTo>
                  <a:pt x="1298798" y="99693"/>
                </a:lnTo>
                <a:lnTo>
                  <a:pt x="1298798" y="72207"/>
                </a:lnTo>
                <a:close/>
              </a:path>
              <a:path w="3293110" h="266700">
                <a:moveTo>
                  <a:pt x="1261050" y="15392"/>
                </a:moveTo>
                <a:lnTo>
                  <a:pt x="1229889" y="15392"/>
                </a:lnTo>
                <a:lnTo>
                  <a:pt x="1229889" y="72207"/>
                </a:lnTo>
                <a:lnTo>
                  <a:pt x="1261050" y="72207"/>
                </a:lnTo>
                <a:lnTo>
                  <a:pt x="1261050" y="15392"/>
                </a:lnTo>
                <a:close/>
              </a:path>
              <a:path w="3293110" h="266700">
                <a:moveTo>
                  <a:pt x="1379779" y="72207"/>
                </a:moveTo>
                <a:lnTo>
                  <a:pt x="1350461" y="72207"/>
                </a:lnTo>
                <a:lnTo>
                  <a:pt x="1350461" y="261698"/>
                </a:lnTo>
                <a:lnTo>
                  <a:pt x="1381612" y="261698"/>
                </a:lnTo>
                <a:lnTo>
                  <a:pt x="1381612" y="177397"/>
                </a:lnTo>
                <a:lnTo>
                  <a:pt x="1385260" y="145174"/>
                </a:lnTo>
                <a:lnTo>
                  <a:pt x="1397051" y="121091"/>
                </a:lnTo>
                <a:lnTo>
                  <a:pt x="1409621" y="112153"/>
                </a:lnTo>
                <a:lnTo>
                  <a:pt x="1379779" y="112153"/>
                </a:lnTo>
                <a:lnTo>
                  <a:pt x="1379779" y="72207"/>
                </a:lnTo>
                <a:close/>
              </a:path>
              <a:path w="3293110" h="266700">
                <a:moveTo>
                  <a:pt x="1450154" y="67809"/>
                </a:moveTo>
                <a:lnTo>
                  <a:pt x="1427157" y="69996"/>
                </a:lnTo>
                <a:lnTo>
                  <a:pt x="1408320" y="78162"/>
                </a:lnTo>
                <a:lnTo>
                  <a:pt x="1392990" y="92237"/>
                </a:lnTo>
                <a:lnTo>
                  <a:pt x="1380512" y="112153"/>
                </a:lnTo>
                <a:lnTo>
                  <a:pt x="1409621" y="112153"/>
                </a:lnTo>
                <a:lnTo>
                  <a:pt x="1418259" y="106011"/>
                </a:lnTo>
                <a:lnTo>
                  <a:pt x="1450154" y="100792"/>
                </a:lnTo>
                <a:lnTo>
                  <a:pt x="1450154" y="67809"/>
                </a:lnTo>
                <a:close/>
              </a:path>
              <a:path w="3293110" h="266700">
                <a:moveTo>
                  <a:pt x="1634578" y="95295"/>
                </a:moveTo>
                <a:lnTo>
                  <a:pt x="1567418" y="95295"/>
                </a:lnTo>
                <a:lnTo>
                  <a:pt x="1582353" y="96406"/>
                </a:lnTo>
                <a:lnTo>
                  <a:pt x="1595917" y="100885"/>
                </a:lnTo>
                <a:lnTo>
                  <a:pt x="1605770" y="110451"/>
                </a:lnTo>
                <a:lnTo>
                  <a:pt x="1609574" y="126823"/>
                </a:lnTo>
                <a:lnTo>
                  <a:pt x="1604453" y="140142"/>
                </a:lnTo>
                <a:lnTo>
                  <a:pt x="1590603" y="147071"/>
                </a:lnTo>
                <a:lnTo>
                  <a:pt x="1570294" y="150839"/>
                </a:lnTo>
                <a:lnTo>
                  <a:pt x="1545795" y="154675"/>
                </a:lnTo>
                <a:lnTo>
                  <a:pt x="1522167" y="160379"/>
                </a:lnTo>
                <a:lnTo>
                  <a:pt x="1501629" y="170068"/>
                </a:lnTo>
                <a:lnTo>
                  <a:pt x="1487138" y="186628"/>
                </a:lnTo>
                <a:lnTo>
                  <a:pt x="1481651" y="212946"/>
                </a:lnTo>
                <a:lnTo>
                  <a:pt x="1486600" y="237180"/>
                </a:lnTo>
                <a:lnTo>
                  <a:pt x="1500072" y="253680"/>
                </a:lnTo>
                <a:lnTo>
                  <a:pt x="1520003" y="263101"/>
                </a:lnTo>
                <a:lnTo>
                  <a:pt x="1544329" y="266096"/>
                </a:lnTo>
                <a:lnTo>
                  <a:pt x="1563463" y="264350"/>
                </a:lnTo>
                <a:lnTo>
                  <a:pt x="1581120" y="258996"/>
                </a:lnTo>
                <a:lnTo>
                  <a:pt x="1597060" y="249862"/>
                </a:lnTo>
                <a:lnTo>
                  <a:pt x="1609082" y="238610"/>
                </a:lnTo>
                <a:lnTo>
                  <a:pt x="1551293" y="238610"/>
                </a:lnTo>
                <a:lnTo>
                  <a:pt x="1537527" y="237144"/>
                </a:lnTo>
                <a:lnTo>
                  <a:pt x="1525822" y="232379"/>
                </a:lnTo>
                <a:lnTo>
                  <a:pt x="1517691" y="223763"/>
                </a:lnTo>
                <a:lnTo>
                  <a:pt x="1514644" y="210747"/>
                </a:lnTo>
                <a:lnTo>
                  <a:pt x="1517714" y="196197"/>
                </a:lnTo>
                <a:lnTo>
                  <a:pt x="1526005" y="186422"/>
                </a:lnTo>
                <a:lnTo>
                  <a:pt x="1538145" y="180289"/>
                </a:lnTo>
                <a:lnTo>
                  <a:pt x="1552759" y="176664"/>
                </a:lnTo>
                <a:lnTo>
                  <a:pt x="1584281" y="172175"/>
                </a:lnTo>
                <a:lnTo>
                  <a:pt x="1598222" y="169037"/>
                </a:lnTo>
                <a:lnTo>
                  <a:pt x="1609207" y="163837"/>
                </a:lnTo>
                <a:lnTo>
                  <a:pt x="1640358" y="163837"/>
                </a:lnTo>
                <a:lnTo>
                  <a:pt x="1640358" y="119860"/>
                </a:lnTo>
                <a:lnTo>
                  <a:pt x="1634578" y="95295"/>
                </a:lnTo>
                <a:close/>
              </a:path>
              <a:path w="3293110" h="266700">
                <a:moveTo>
                  <a:pt x="1640358" y="236778"/>
                </a:moveTo>
                <a:lnTo>
                  <a:pt x="1611039" y="236778"/>
                </a:lnTo>
                <a:lnTo>
                  <a:pt x="1612895" y="250017"/>
                </a:lnTo>
                <a:lnTo>
                  <a:pt x="1618186" y="259133"/>
                </a:lnTo>
                <a:lnTo>
                  <a:pt x="1626500" y="264401"/>
                </a:lnTo>
                <a:lnTo>
                  <a:pt x="1637426" y="266096"/>
                </a:lnTo>
                <a:lnTo>
                  <a:pt x="1647321" y="266096"/>
                </a:lnTo>
                <a:lnTo>
                  <a:pt x="1654284" y="264264"/>
                </a:lnTo>
                <a:lnTo>
                  <a:pt x="1659781" y="260965"/>
                </a:lnTo>
                <a:lnTo>
                  <a:pt x="1659781" y="238610"/>
                </a:lnTo>
                <a:lnTo>
                  <a:pt x="1640358" y="238610"/>
                </a:lnTo>
                <a:lnTo>
                  <a:pt x="1640358" y="236778"/>
                </a:lnTo>
                <a:close/>
              </a:path>
              <a:path w="3293110" h="266700">
                <a:moveTo>
                  <a:pt x="1640358" y="163837"/>
                </a:moveTo>
                <a:lnTo>
                  <a:pt x="1609207" y="163837"/>
                </a:lnTo>
                <a:lnTo>
                  <a:pt x="1609096" y="196197"/>
                </a:lnTo>
                <a:lnTo>
                  <a:pt x="1605931" y="209689"/>
                </a:lnTo>
                <a:lnTo>
                  <a:pt x="1595646" y="223625"/>
                </a:lnTo>
                <a:lnTo>
                  <a:pt x="1577662" y="234331"/>
                </a:lnTo>
                <a:lnTo>
                  <a:pt x="1551293" y="238610"/>
                </a:lnTo>
                <a:lnTo>
                  <a:pt x="1609082" y="238610"/>
                </a:lnTo>
                <a:lnTo>
                  <a:pt x="1611039" y="236778"/>
                </a:lnTo>
                <a:lnTo>
                  <a:pt x="1640358" y="236778"/>
                </a:lnTo>
                <a:lnTo>
                  <a:pt x="1640358" y="163837"/>
                </a:lnTo>
                <a:close/>
              </a:path>
              <a:path w="3293110" h="266700">
                <a:moveTo>
                  <a:pt x="1659781" y="236778"/>
                </a:moveTo>
                <a:lnTo>
                  <a:pt x="1655750" y="238244"/>
                </a:lnTo>
                <a:lnTo>
                  <a:pt x="1652818" y="238610"/>
                </a:lnTo>
                <a:lnTo>
                  <a:pt x="1659781" y="238610"/>
                </a:lnTo>
                <a:lnTo>
                  <a:pt x="1659781" y="236778"/>
                </a:lnTo>
                <a:close/>
              </a:path>
              <a:path w="3293110" h="266700">
                <a:moveTo>
                  <a:pt x="1569250" y="67809"/>
                </a:moveTo>
                <a:lnTo>
                  <a:pt x="1539187" y="71119"/>
                </a:lnTo>
                <a:lnTo>
                  <a:pt x="1514002" y="81920"/>
                </a:lnTo>
                <a:lnTo>
                  <a:pt x="1496373" y="101518"/>
                </a:lnTo>
                <a:lnTo>
                  <a:pt x="1488980" y="131221"/>
                </a:lnTo>
                <a:lnTo>
                  <a:pt x="1520142" y="131221"/>
                </a:lnTo>
                <a:lnTo>
                  <a:pt x="1524436" y="113853"/>
                </a:lnTo>
                <a:lnTo>
                  <a:pt x="1534434" y="102809"/>
                </a:lnTo>
                <a:lnTo>
                  <a:pt x="1549105" y="96990"/>
                </a:lnTo>
                <a:lnTo>
                  <a:pt x="1567418" y="95295"/>
                </a:lnTo>
                <a:lnTo>
                  <a:pt x="1634578" y="95295"/>
                </a:lnTo>
                <a:lnTo>
                  <a:pt x="1634042" y="93015"/>
                </a:lnTo>
                <a:lnTo>
                  <a:pt x="1617589" y="77201"/>
                </a:lnTo>
                <a:lnTo>
                  <a:pt x="1594744" y="69705"/>
                </a:lnTo>
                <a:lnTo>
                  <a:pt x="1569250" y="67809"/>
                </a:lnTo>
                <a:close/>
              </a:path>
              <a:path w="3293110" h="266700">
                <a:moveTo>
                  <a:pt x="1736355" y="72207"/>
                </a:moveTo>
                <a:lnTo>
                  <a:pt x="1707037" y="72207"/>
                </a:lnTo>
                <a:lnTo>
                  <a:pt x="1707037" y="261698"/>
                </a:lnTo>
                <a:lnTo>
                  <a:pt x="1738187" y="261698"/>
                </a:lnTo>
                <a:lnTo>
                  <a:pt x="1738187" y="154675"/>
                </a:lnTo>
                <a:lnTo>
                  <a:pt x="1741642" y="131019"/>
                </a:lnTo>
                <a:lnTo>
                  <a:pt x="1752073" y="112204"/>
                </a:lnTo>
                <a:lnTo>
                  <a:pt x="1766090" y="102258"/>
                </a:lnTo>
                <a:lnTo>
                  <a:pt x="1736355" y="102258"/>
                </a:lnTo>
                <a:lnTo>
                  <a:pt x="1736355" y="72207"/>
                </a:lnTo>
                <a:close/>
              </a:path>
              <a:path w="3293110" h="266700">
                <a:moveTo>
                  <a:pt x="1853957" y="95295"/>
                </a:moveTo>
                <a:lnTo>
                  <a:pt x="1794269" y="95295"/>
                </a:lnTo>
                <a:lnTo>
                  <a:pt x="1810332" y="98004"/>
                </a:lnTo>
                <a:lnTo>
                  <a:pt x="1822443" y="105695"/>
                </a:lnTo>
                <a:lnTo>
                  <a:pt x="1830087" y="117718"/>
                </a:lnTo>
                <a:lnTo>
                  <a:pt x="1832750" y="133420"/>
                </a:lnTo>
                <a:lnTo>
                  <a:pt x="1832750" y="261698"/>
                </a:lnTo>
                <a:lnTo>
                  <a:pt x="1863911" y="261698"/>
                </a:lnTo>
                <a:lnTo>
                  <a:pt x="1863911" y="137084"/>
                </a:lnTo>
                <a:lnTo>
                  <a:pt x="1860726" y="109094"/>
                </a:lnTo>
                <a:lnTo>
                  <a:pt x="1853957" y="95295"/>
                </a:lnTo>
                <a:close/>
              </a:path>
              <a:path w="3293110" h="266700">
                <a:moveTo>
                  <a:pt x="1798667" y="67809"/>
                </a:moveTo>
                <a:lnTo>
                  <a:pt x="1779461" y="69893"/>
                </a:lnTo>
                <a:lnTo>
                  <a:pt x="1762659" y="76238"/>
                </a:lnTo>
                <a:lnTo>
                  <a:pt x="1748466" y="86980"/>
                </a:lnTo>
                <a:lnTo>
                  <a:pt x="1737088" y="102258"/>
                </a:lnTo>
                <a:lnTo>
                  <a:pt x="1766090" y="102258"/>
                </a:lnTo>
                <a:lnTo>
                  <a:pt x="1769582" y="99780"/>
                </a:lnTo>
                <a:lnTo>
                  <a:pt x="1794269" y="95295"/>
                </a:lnTo>
                <a:lnTo>
                  <a:pt x="1853957" y="95295"/>
                </a:lnTo>
                <a:lnTo>
                  <a:pt x="1849980" y="87188"/>
                </a:lnTo>
                <a:lnTo>
                  <a:pt x="1829888" y="72911"/>
                </a:lnTo>
                <a:lnTo>
                  <a:pt x="1798667" y="67809"/>
                </a:lnTo>
                <a:close/>
              </a:path>
              <a:path w="3293110" h="266700">
                <a:moveTo>
                  <a:pt x="1948181" y="201951"/>
                </a:moveTo>
                <a:lnTo>
                  <a:pt x="1917030" y="201951"/>
                </a:lnTo>
                <a:lnTo>
                  <a:pt x="1924366" y="231768"/>
                </a:lnTo>
                <a:lnTo>
                  <a:pt x="1941906" y="251619"/>
                </a:lnTo>
                <a:lnTo>
                  <a:pt x="1967076" y="262672"/>
                </a:lnTo>
                <a:lnTo>
                  <a:pt x="1997300" y="266096"/>
                </a:lnTo>
                <a:lnTo>
                  <a:pt x="2026133" y="263101"/>
                </a:lnTo>
                <a:lnTo>
                  <a:pt x="2052048" y="253131"/>
                </a:lnTo>
                <a:lnTo>
                  <a:pt x="2066786" y="238610"/>
                </a:lnTo>
                <a:lnTo>
                  <a:pt x="1999132" y="238610"/>
                </a:lnTo>
                <a:lnTo>
                  <a:pt x="1980503" y="236800"/>
                </a:lnTo>
                <a:lnTo>
                  <a:pt x="1964449" y="230729"/>
                </a:lnTo>
                <a:lnTo>
                  <a:pt x="1952998" y="219434"/>
                </a:lnTo>
                <a:lnTo>
                  <a:pt x="1948181" y="201951"/>
                </a:lnTo>
                <a:close/>
              </a:path>
              <a:path w="3293110" h="266700">
                <a:moveTo>
                  <a:pt x="1991803" y="67809"/>
                </a:moveTo>
                <a:lnTo>
                  <a:pt x="1966830" y="70867"/>
                </a:lnTo>
                <a:lnTo>
                  <a:pt x="1944059" y="80454"/>
                </a:lnTo>
                <a:lnTo>
                  <a:pt x="1927475" y="97189"/>
                </a:lnTo>
                <a:lnTo>
                  <a:pt x="1921061" y="121692"/>
                </a:lnTo>
                <a:lnTo>
                  <a:pt x="1926410" y="144380"/>
                </a:lnTo>
                <a:lnTo>
                  <a:pt x="1940486" y="159440"/>
                </a:lnTo>
                <a:lnTo>
                  <a:pt x="1960337" y="169003"/>
                </a:lnTo>
                <a:lnTo>
                  <a:pt x="1983007" y="175198"/>
                </a:lnTo>
                <a:lnTo>
                  <a:pt x="2005826" y="180232"/>
                </a:lnTo>
                <a:lnTo>
                  <a:pt x="2025656" y="186330"/>
                </a:lnTo>
                <a:lnTo>
                  <a:pt x="2039646" y="195658"/>
                </a:lnTo>
                <a:lnTo>
                  <a:pt x="2044942" y="210381"/>
                </a:lnTo>
                <a:lnTo>
                  <a:pt x="2040516" y="224845"/>
                </a:lnTo>
                <a:lnTo>
                  <a:pt x="2029321" y="233432"/>
                </a:lnTo>
                <a:lnTo>
                  <a:pt x="2014484" y="237551"/>
                </a:lnTo>
                <a:lnTo>
                  <a:pt x="1999132" y="238610"/>
                </a:lnTo>
                <a:lnTo>
                  <a:pt x="2066786" y="238610"/>
                </a:lnTo>
                <a:lnTo>
                  <a:pt x="2070748" y="234706"/>
                </a:lnTo>
                <a:lnTo>
                  <a:pt x="2077936" y="206349"/>
                </a:lnTo>
                <a:lnTo>
                  <a:pt x="2072638" y="183450"/>
                </a:lnTo>
                <a:lnTo>
                  <a:pt x="2058645" y="168281"/>
                </a:lnTo>
                <a:lnTo>
                  <a:pt x="2038811" y="158678"/>
                </a:lnTo>
                <a:lnTo>
                  <a:pt x="2015990" y="152477"/>
                </a:lnTo>
                <a:lnTo>
                  <a:pt x="1994097" y="147529"/>
                </a:lnTo>
                <a:lnTo>
                  <a:pt x="1974161" y="141757"/>
                </a:lnTo>
                <a:lnTo>
                  <a:pt x="1959652" y="133099"/>
                </a:lnTo>
                <a:lnTo>
                  <a:pt x="1954045" y="119493"/>
                </a:lnTo>
                <a:lnTo>
                  <a:pt x="1957717" y="107668"/>
                </a:lnTo>
                <a:lnTo>
                  <a:pt x="1967197" y="100244"/>
                </a:lnTo>
                <a:lnTo>
                  <a:pt x="1980182" y="96395"/>
                </a:lnTo>
                <a:lnTo>
                  <a:pt x="1994368" y="95295"/>
                </a:lnTo>
                <a:lnTo>
                  <a:pt x="2059268" y="95295"/>
                </a:lnTo>
                <a:lnTo>
                  <a:pt x="2045355" y="80179"/>
                </a:lnTo>
                <a:lnTo>
                  <a:pt x="2021207" y="70592"/>
                </a:lnTo>
                <a:lnTo>
                  <a:pt x="1991803" y="67809"/>
                </a:lnTo>
                <a:close/>
              </a:path>
              <a:path w="3293110" h="266700">
                <a:moveTo>
                  <a:pt x="2059268" y="95295"/>
                </a:moveTo>
                <a:lnTo>
                  <a:pt x="1994368" y="95295"/>
                </a:lnTo>
                <a:lnTo>
                  <a:pt x="2009589" y="96876"/>
                </a:lnTo>
                <a:lnTo>
                  <a:pt x="2023228" y="102168"/>
                </a:lnTo>
                <a:lnTo>
                  <a:pt x="2033433" y="111997"/>
                </a:lnTo>
                <a:lnTo>
                  <a:pt x="2038346" y="127189"/>
                </a:lnTo>
                <a:lnTo>
                  <a:pt x="2069497" y="127189"/>
                </a:lnTo>
                <a:lnTo>
                  <a:pt x="2062150" y="98426"/>
                </a:lnTo>
                <a:lnTo>
                  <a:pt x="2059268" y="95295"/>
                </a:lnTo>
                <a:close/>
              </a:path>
              <a:path w="3293110" h="266700">
                <a:moveTo>
                  <a:pt x="2273353" y="95295"/>
                </a:moveTo>
                <a:lnTo>
                  <a:pt x="2206194" y="95295"/>
                </a:lnTo>
                <a:lnTo>
                  <a:pt x="2221128" y="96406"/>
                </a:lnTo>
                <a:lnTo>
                  <a:pt x="2234688" y="100885"/>
                </a:lnTo>
                <a:lnTo>
                  <a:pt x="2244537" y="110451"/>
                </a:lnTo>
                <a:lnTo>
                  <a:pt x="2248339" y="126823"/>
                </a:lnTo>
                <a:lnTo>
                  <a:pt x="2243220" y="140142"/>
                </a:lnTo>
                <a:lnTo>
                  <a:pt x="2229374" y="147071"/>
                </a:lnTo>
                <a:lnTo>
                  <a:pt x="2209069" y="150839"/>
                </a:lnTo>
                <a:lnTo>
                  <a:pt x="2184572" y="154675"/>
                </a:lnTo>
                <a:lnTo>
                  <a:pt x="2160939" y="160379"/>
                </a:lnTo>
                <a:lnTo>
                  <a:pt x="2140402" y="170068"/>
                </a:lnTo>
                <a:lnTo>
                  <a:pt x="2125913" y="186628"/>
                </a:lnTo>
                <a:lnTo>
                  <a:pt x="2120427" y="212946"/>
                </a:lnTo>
                <a:lnTo>
                  <a:pt x="2125375" y="237180"/>
                </a:lnTo>
                <a:lnTo>
                  <a:pt x="2138844" y="253680"/>
                </a:lnTo>
                <a:lnTo>
                  <a:pt x="2158775" y="263101"/>
                </a:lnTo>
                <a:lnTo>
                  <a:pt x="2183106" y="266096"/>
                </a:lnTo>
                <a:lnTo>
                  <a:pt x="2202237" y="264350"/>
                </a:lnTo>
                <a:lnTo>
                  <a:pt x="2219891" y="258996"/>
                </a:lnTo>
                <a:lnTo>
                  <a:pt x="2235828" y="249862"/>
                </a:lnTo>
                <a:lnTo>
                  <a:pt x="2247848" y="238610"/>
                </a:lnTo>
                <a:lnTo>
                  <a:pt x="2190069" y="238610"/>
                </a:lnTo>
                <a:lnTo>
                  <a:pt x="2176297" y="237144"/>
                </a:lnTo>
                <a:lnTo>
                  <a:pt x="2164589" y="232379"/>
                </a:lnTo>
                <a:lnTo>
                  <a:pt x="2156457" y="223763"/>
                </a:lnTo>
                <a:lnTo>
                  <a:pt x="2153410" y="210747"/>
                </a:lnTo>
                <a:lnTo>
                  <a:pt x="2156480" y="196197"/>
                </a:lnTo>
                <a:lnTo>
                  <a:pt x="2164773" y="186422"/>
                </a:lnTo>
                <a:lnTo>
                  <a:pt x="2176915" y="180289"/>
                </a:lnTo>
                <a:lnTo>
                  <a:pt x="2191535" y="176664"/>
                </a:lnTo>
                <a:lnTo>
                  <a:pt x="2223052" y="172175"/>
                </a:lnTo>
                <a:lnTo>
                  <a:pt x="2236990" y="169037"/>
                </a:lnTo>
                <a:lnTo>
                  <a:pt x="2247973" y="163837"/>
                </a:lnTo>
                <a:lnTo>
                  <a:pt x="2279134" y="163837"/>
                </a:lnTo>
                <a:lnTo>
                  <a:pt x="2279134" y="119860"/>
                </a:lnTo>
                <a:lnTo>
                  <a:pt x="2273353" y="95295"/>
                </a:lnTo>
                <a:close/>
              </a:path>
              <a:path w="3293110" h="266700">
                <a:moveTo>
                  <a:pt x="2279134" y="236778"/>
                </a:moveTo>
                <a:lnTo>
                  <a:pt x="2249805" y="236778"/>
                </a:lnTo>
                <a:lnTo>
                  <a:pt x="2251661" y="250017"/>
                </a:lnTo>
                <a:lnTo>
                  <a:pt x="2256953" y="259133"/>
                </a:lnTo>
                <a:lnTo>
                  <a:pt x="2265271" y="264401"/>
                </a:lnTo>
                <a:lnTo>
                  <a:pt x="2276202" y="266096"/>
                </a:lnTo>
                <a:lnTo>
                  <a:pt x="2286097" y="266096"/>
                </a:lnTo>
                <a:lnTo>
                  <a:pt x="2293061" y="264264"/>
                </a:lnTo>
                <a:lnTo>
                  <a:pt x="2298558" y="260965"/>
                </a:lnTo>
                <a:lnTo>
                  <a:pt x="2298558" y="238610"/>
                </a:lnTo>
                <a:lnTo>
                  <a:pt x="2279134" y="238610"/>
                </a:lnTo>
                <a:lnTo>
                  <a:pt x="2279134" y="236778"/>
                </a:lnTo>
                <a:close/>
              </a:path>
              <a:path w="3293110" h="266700">
                <a:moveTo>
                  <a:pt x="2279134" y="163837"/>
                </a:moveTo>
                <a:lnTo>
                  <a:pt x="2247973" y="163837"/>
                </a:lnTo>
                <a:lnTo>
                  <a:pt x="2247861" y="196197"/>
                </a:lnTo>
                <a:lnTo>
                  <a:pt x="2244698" y="209689"/>
                </a:lnTo>
                <a:lnTo>
                  <a:pt x="2234413" y="223625"/>
                </a:lnTo>
                <a:lnTo>
                  <a:pt x="2216433" y="234331"/>
                </a:lnTo>
                <a:lnTo>
                  <a:pt x="2190069" y="238610"/>
                </a:lnTo>
                <a:lnTo>
                  <a:pt x="2247848" y="238610"/>
                </a:lnTo>
                <a:lnTo>
                  <a:pt x="2249805" y="236778"/>
                </a:lnTo>
                <a:lnTo>
                  <a:pt x="2279134" y="236778"/>
                </a:lnTo>
                <a:lnTo>
                  <a:pt x="2279134" y="163837"/>
                </a:lnTo>
                <a:close/>
              </a:path>
              <a:path w="3293110" h="266700">
                <a:moveTo>
                  <a:pt x="2298558" y="236778"/>
                </a:moveTo>
                <a:lnTo>
                  <a:pt x="2294526" y="238244"/>
                </a:lnTo>
                <a:lnTo>
                  <a:pt x="2291595" y="238610"/>
                </a:lnTo>
                <a:lnTo>
                  <a:pt x="2298558" y="238610"/>
                </a:lnTo>
                <a:lnTo>
                  <a:pt x="2298558" y="236778"/>
                </a:lnTo>
                <a:close/>
              </a:path>
              <a:path w="3293110" h="266700">
                <a:moveTo>
                  <a:pt x="2208027" y="67809"/>
                </a:moveTo>
                <a:lnTo>
                  <a:pt x="2177958" y="71119"/>
                </a:lnTo>
                <a:lnTo>
                  <a:pt x="2152770" y="81920"/>
                </a:lnTo>
                <a:lnTo>
                  <a:pt x="2135144" y="101518"/>
                </a:lnTo>
                <a:lnTo>
                  <a:pt x="2127757" y="131221"/>
                </a:lnTo>
                <a:lnTo>
                  <a:pt x="2158908" y="131221"/>
                </a:lnTo>
                <a:lnTo>
                  <a:pt x="2163204" y="113853"/>
                </a:lnTo>
                <a:lnTo>
                  <a:pt x="2173206" y="102809"/>
                </a:lnTo>
                <a:lnTo>
                  <a:pt x="2187880" y="96990"/>
                </a:lnTo>
                <a:lnTo>
                  <a:pt x="2206194" y="95295"/>
                </a:lnTo>
                <a:lnTo>
                  <a:pt x="2273353" y="95295"/>
                </a:lnTo>
                <a:lnTo>
                  <a:pt x="2272817" y="93015"/>
                </a:lnTo>
                <a:lnTo>
                  <a:pt x="2256361" y="77201"/>
                </a:lnTo>
                <a:lnTo>
                  <a:pt x="2233516" y="69705"/>
                </a:lnTo>
                <a:lnTo>
                  <a:pt x="2208027" y="67809"/>
                </a:lnTo>
                <a:close/>
              </a:path>
              <a:path w="3293110" h="266700">
                <a:moveTo>
                  <a:pt x="2424973" y="67809"/>
                </a:moveTo>
                <a:lnTo>
                  <a:pt x="2385645" y="75683"/>
                </a:lnTo>
                <a:lnTo>
                  <a:pt x="2357724" y="97266"/>
                </a:lnTo>
                <a:lnTo>
                  <a:pt x="2341072" y="129502"/>
                </a:lnTo>
                <a:lnTo>
                  <a:pt x="2335551" y="169335"/>
                </a:lnTo>
                <a:lnTo>
                  <a:pt x="2341266" y="208268"/>
                </a:lnTo>
                <a:lnTo>
                  <a:pt x="2358182" y="238884"/>
                </a:lnTo>
                <a:lnTo>
                  <a:pt x="2385954" y="258915"/>
                </a:lnTo>
                <a:lnTo>
                  <a:pt x="2424240" y="266096"/>
                </a:lnTo>
                <a:lnTo>
                  <a:pt x="2456422" y="261080"/>
                </a:lnTo>
                <a:lnTo>
                  <a:pt x="2481283" y="246580"/>
                </a:lnTo>
                <a:lnTo>
                  <a:pt x="2487212" y="238610"/>
                </a:lnTo>
                <a:lnTo>
                  <a:pt x="2423873" y="238610"/>
                </a:lnTo>
                <a:lnTo>
                  <a:pt x="2398529" y="232682"/>
                </a:lnTo>
                <a:lnTo>
                  <a:pt x="2381362" y="217028"/>
                </a:lnTo>
                <a:lnTo>
                  <a:pt x="2371615" y="194847"/>
                </a:lnTo>
                <a:lnTo>
                  <a:pt x="2368535" y="169335"/>
                </a:lnTo>
                <a:lnTo>
                  <a:pt x="2371415" y="141532"/>
                </a:lnTo>
                <a:lnTo>
                  <a:pt x="2381132" y="117885"/>
                </a:lnTo>
                <a:lnTo>
                  <a:pt x="2399302" y="101452"/>
                </a:lnTo>
                <a:lnTo>
                  <a:pt x="2427538" y="95295"/>
                </a:lnTo>
                <a:lnTo>
                  <a:pt x="2490612" y="95295"/>
                </a:lnTo>
                <a:lnTo>
                  <a:pt x="2480275" y="83523"/>
                </a:lnTo>
                <a:lnTo>
                  <a:pt x="2455219" y="71663"/>
                </a:lnTo>
                <a:lnTo>
                  <a:pt x="2424973" y="67809"/>
                </a:lnTo>
                <a:close/>
              </a:path>
              <a:path w="3293110" h="266700">
                <a:moveTo>
                  <a:pt x="2507808" y="192423"/>
                </a:moveTo>
                <a:lnTo>
                  <a:pt x="2475924" y="192423"/>
                </a:lnTo>
                <a:lnTo>
                  <a:pt x="2470318" y="211704"/>
                </a:lnTo>
                <a:lnTo>
                  <a:pt x="2459660" y="226240"/>
                </a:lnTo>
                <a:lnTo>
                  <a:pt x="2444122" y="235415"/>
                </a:lnTo>
                <a:lnTo>
                  <a:pt x="2423873" y="238610"/>
                </a:lnTo>
                <a:lnTo>
                  <a:pt x="2487212" y="238610"/>
                </a:lnTo>
                <a:lnTo>
                  <a:pt x="2498514" y="223420"/>
                </a:lnTo>
                <a:lnTo>
                  <a:pt x="2507808" y="192423"/>
                </a:lnTo>
                <a:close/>
              </a:path>
              <a:path w="3293110" h="266700">
                <a:moveTo>
                  <a:pt x="2490612" y="95295"/>
                </a:moveTo>
                <a:lnTo>
                  <a:pt x="2427538" y="95295"/>
                </a:lnTo>
                <a:lnTo>
                  <a:pt x="2445026" y="97843"/>
                </a:lnTo>
                <a:lnTo>
                  <a:pt x="2458836" y="105237"/>
                </a:lnTo>
                <a:lnTo>
                  <a:pt x="2468726" y="117099"/>
                </a:lnTo>
                <a:lnTo>
                  <a:pt x="2474458" y="133053"/>
                </a:lnTo>
                <a:lnTo>
                  <a:pt x="2506709" y="133053"/>
                </a:lnTo>
                <a:lnTo>
                  <a:pt x="2498113" y="103837"/>
                </a:lnTo>
                <a:lnTo>
                  <a:pt x="2490612" y="95295"/>
                </a:lnTo>
                <a:close/>
              </a:path>
              <a:path w="3293110" h="266700">
                <a:moveTo>
                  <a:pt x="2604182" y="99693"/>
                </a:moveTo>
                <a:lnTo>
                  <a:pt x="2573021" y="99693"/>
                </a:lnTo>
                <a:lnTo>
                  <a:pt x="2573021" y="220286"/>
                </a:lnTo>
                <a:lnTo>
                  <a:pt x="2575529" y="241445"/>
                </a:lnTo>
                <a:lnTo>
                  <a:pt x="2583467" y="254048"/>
                </a:lnTo>
                <a:lnTo>
                  <a:pt x="2597453" y="260124"/>
                </a:lnTo>
                <a:lnTo>
                  <a:pt x="2618108" y="261698"/>
                </a:lnTo>
                <a:lnTo>
                  <a:pt x="2641930" y="261698"/>
                </a:lnTo>
                <a:lnTo>
                  <a:pt x="2641930" y="234212"/>
                </a:lnTo>
                <a:lnTo>
                  <a:pt x="2627637" y="234212"/>
                </a:lnTo>
                <a:lnTo>
                  <a:pt x="2615778" y="233588"/>
                </a:lnTo>
                <a:lnTo>
                  <a:pt x="2608626" y="231142"/>
                </a:lnTo>
                <a:lnTo>
                  <a:pt x="2605115" y="226014"/>
                </a:lnTo>
                <a:lnTo>
                  <a:pt x="2604182" y="217344"/>
                </a:lnTo>
                <a:lnTo>
                  <a:pt x="2604182" y="99693"/>
                </a:lnTo>
                <a:close/>
              </a:path>
              <a:path w="3293110" h="266700">
                <a:moveTo>
                  <a:pt x="2641930" y="72207"/>
                </a:moveTo>
                <a:lnTo>
                  <a:pt x="2540770" y="72207"/>
                </a:lnTo>
                <a:lnTo>
                  <a:pt x="2540770" y="99693"/>
                </a:lnTo>
                <a:lnTo>
                  <a:pt x="2641930" y="99693"/>
                </a:lnTo>
                <a:lnTo>
                  <a:pt x="2641930" y="72207"/>
                </a:lnTo>
                <a:close/>
              </a:path>
              <a:path w="3293110" h="266700">
                <a:moveTo>
                  <a:pt x="2604182" y="15392"/>
                </a:moveTo>
                <a:lnTo>
                  <a:pt x="2573021" y="15392"/>
                </a:lnTo>
                <a:lnTo>
                  <a:pt x="2573021" y="72207"/>
                </a:lnTo>
                <a:lnTo>
                  <a:pt x="2604182" y="72207"/>
                </a:lnTo>
                <a:lnTo>
                  <a:pt x="2604182" y="15392"/>
                </a:lnTo>
                <a:close/>
              </a:path>
              <a:path w="3293110" h="266700">
                <a:moveTo>
                  <a:pt x="2727676" y="72207"/>
                </a:moveTo>
                <a:lnTo>
                  <a:pt x="2696525" y="72207"/>
                </a:lnTo>
                <a:lnTo>
                  <a:pt x="2696525" y="261698"/>
                </a:lnTo>
                <a:lnTo>
                  <a:pt x="2727676" y="261698"/>
                </a:lnTo>
                <a:lnTo>
                  <a:pt x="2727676" y="72207"/>
                </a:lnTo>
                <a:close/>
              </a:path>
              <a:path w="3293110" h="266700">
                <a:moveTo>
                  <a:pt x="2727676" y="0"/>
                </a:moveTo>
                <a:lnTo>
                  <a:pt x="2696525" y="0"/>
                </a:lnTo>
                <a:lnTo>
                  <a:pt x="2696525" y="38114"/>
                </a:lnTo>
                <a:lnTo>
                  <a:pt x="2727676" y="38114"/>
                </a:lnTo>
                <a:lnTo>
                  <a:pt x="2727676" y="0"/>
                </a:lnTo>
                <a:close/>
              </a:path>
              <a:path w="3293110" h="266700">
                <a:moveTo>
                  <a:pt x="2876100" y="67809"/>
                </a:moveTo>
                <a:lnTo>
                  <a:pt x="2836366" y="75494"/>
                </a:lnTo>
                <a:lnTo>
                  <a:pt x="2807559" y="96579"/>
                </a:lnTo>
                <a:lnTo>
                  <a:pt x="2790024" y="128111"/>
                </a:lnTo>
                <a:lnTo>
                  <a:pt x="2784103" y="167136"/>
                </a:lnTo>
                <a:lnTo>
                  <a:pt x="2790024" y="205949"/>
                </a:lnTo>
                <a:lnTo>
                  <a:pt x="2807559" y="237372"/>
                </a:lnTo>
                <a:lnTo>
                  <a:pt x="2836366" y="258417"/>
                </a:lnTo>
                <a:lnTo>
                  <a:pt x="2876100" y="266096"/>
                </a:lnTo>
                <a:lnTo>
                  <a:pt x="2915835" y="258417"/>
                </a:lnTo>
                <a:lnTo>
                  <a:pt x="2942947" y="238610"/>
                </a:lnTo>
                <a:lnTo>
                  <a:pt x="2876100" y="238610"/>
                </a:lnTo>
                <a:lnTo>
                  <a:pt x="2853119" y="233884"/>
                </a:lnTo>
                <a:lnTo>
                  <a:pt x="2834362" y="220052"/>
                </a:lnTo>
                <a:lnTo>
                  <a:pt x="2821721" y="197630"/>
                </a:lnTo>
                <a:lnTo>
                  <a:pt x="2817086" y="167136"/>
                </a:lnTo>
                <a:lnTo>
                  <a:pt x="2821721" y="136430"/>
                </a:lnTo>
                <a:lnTo>
                  <a:pt x="2834362" y="113899"/>
                </a:lnTo>
                <a:lnTo>
                  <a:pt x="2853119" y="100027"/>
                </a:lnTo>
                <a:lnTo>
                  <a:pt x="2876100" y="95295"/>
                </a:lnTo>
                <a:lnTo>
                  <a:pt x="2942887" y="95295"/>
                </a:lnTo>
                <a:lnTo>
                  <a:pt x="2915835" y="75494"/>
                </a:lnTo>
                <a:lnTo>
                  <a:pt x="2876100" y="67809"/>
                </a:lnTo>
                <a:close/>
              </a:path>
              <a:path w="3293110" h="266700">
                <a:moveTo>
                  <a:pt x="2942887" y="95295"/>
                </a:moveTo>
                <a:lnTo>
                  <a:pt x="2876100" y="95295"/>
                </a:lnTo>
                <a:lnTo>
                  <a:pt x="2899082" y="100027"/>
                </a:lnTo>
                <a:lnTo>
                  <a:pt x="2917839" y="113899"/>
                </a:lnTo>
                <a:lnTo>
                  <a:pt x="2930480" y="136430"/>
                </a:lnTo>
                <a:lnTo>
                  <a:pt x="2935114" y="167136"/>
                </a:lnTo>
                <a:lnTo>
                  <a:pt x="2930480" y="197630"/>
                </a:lnTo>
                <a:lnTo>
                  <a:pt x="2917839" y="220052"/>
                </a:lnTo>
                <a:lnTo>
                  <a:pt x="2899082" y="233884"/>
                </a:lnTo>
                <a:lnTo>
                  <a:pt x="2876100" y="238610"/>
                </a:lnTo>
                <a:lnTo>
                  <a:pt x="2942947" y="238610"/>
                </a:lnTo>
                <a:lnTo>
                  <a:pt x="2944642" y="237372"/>
                </a:lnTo>
                <a:lnTo>
                  <a:pt x="2962176" y="205949"/>
                </a:lnTo>
                <a:lnTo>
                  <a:pt x="2968098" y="167136"/>
                </a:lnTo>
                <a:lnTo>
                  <a:pt x="2962176" y="128111"/>
                </a:lnTo>
                <a:lnTo>
                  <a:pt x="2944642" y="96579"/>
                </a:lnTo>
                <a:lnTo>
                  <a:pt x="2942887" y="95295"/>
                </a:lnTo>
                <a:close/>
              </a:path>
              <a:path w="3293110" h="266700">
                <a:moveTo>
                  <a:pt x="3052367" y="72207"/>
                </a:moveTo>
                <a:lnTo>
                  <a:pt x="3023049" y="72207"/>
                </a:lnTo>
                <a:lnTo>
                  <a:pt x="3023049" y="261698"/>
                </a:lnTo>
                <a:lnTo>
                  <a:pt x="3054200" y="261698"/>
                </a:lnTo>
                <a:lnTo>
                  <a:pt x="3054200" y="154675"/>
                </a:lnTo>
                <a:lnTo>
                  <a:pt x="3057653" y="131019"/>
                </a:lnTo>
                <a:lnTo>
                  <a:pt x="3068081" y="112204"/>
                </a:lnTo>
                <a:lnTo>
                  <a:pt x="3082098" y="102258"/>
                </a:lnTo>
                <a:lnTo>
                  <a:pt x="3052367" y="102258"/>
                </a:lnTo>
                <a:lnTo>
                  <a:pt x="3052367" y="72207"/>
                </a:lnTo>
                <a:close/>
              </a:path>
              <a:path w="3293110" h="266700">
                <a:moveTo>
                  <a:pt x="3169962" y="95295"/>
                </a:moveTo>
                <a:lnTo>
                  <a:pt x="3110282" y="95295"/>
                </a:lnTo>
                <a:lnTo>
                  <a:pt x="3126344" y="98004"/>
                </a:lnTo>
                <a:lnTo>
                  <a:pt x="3138455" y="105695"/>
                </a:lnTo>
                <a:lnTo>
                  <a:pt x="3146100" y="117718"/>
                </a:lnTo>
                <a:lnTo>
                  <a:pt x="3148762" y="133420"/>
                </a:lnTo>
                <a:lnTo>
                  <a:pt x="3148762" y="261698"/>
                </a:lnTo>
                <a:lnTo>
                  <a:pt x="3179913" y="261698"/>
                </a:lnTo>
                <a:lnTo>
                  <a:pt x="3179913" y="137084"/>
                </a:lnTo>
                <a:lnTo>
                  <a:pt x="3176729" y="109094"/>
                </a:lnTo>
                <a:lnTo>
                  <a:pt x="3169962" y="95295"/>
                </a:lnTo>
                <a:close/>
              </a:path>
              <a:path w="3293110" h="266700">
                <a:moveTo>
                  <a:pt x="3114680" y="67809"/>
                </a:moveTo>
                <a:lnTo>
                  <a:pt x="3095468" y="69893"/>
                </a:lnTo>
                <a:lnTo>
                  <a:pt x="3078664" y="76238"/>
                </a:lnTo>
                <a:lnTo>
                  <a:pt x="3064473" y="86980"/>
                </a:lnTo>
                <a:lnTo>
                  <a:pt x="3053100" y="102258"/>
                </a:lnTo>
                <a:lnTo>
                  <a:pt x="3082098" y="102258"/>
                </a:lnTo>
                <a:lnTo>
                  <a:pt x="3085590" y="99780"/>
                </a:lnTo>
                <a:lnTo>
                  <a:pt x="3110282" y="95295"/>
                </a:lnTo>
                <a:lnTo>
                  <a:pt x="3169962" y="95295"/>
                </a:lnTo>
                <a:lnTo>
                  <a:pt x="3165987" y="87188"/>
                </a:lnTo>
                <a:lnTo>
                  <a:pt x="3145899" y="72911"/>
                </a:lnTo>
                <a:lnTo>
                  <a:pt x="3114680" y="67809"/>
                </a:lnTo>
                <a:close/>
              </a:path>
              <a:path w="3293110" h="266700">
                <a:moveTo>
                  <a:pt x="3292779" y="221019"/>
                </a:moveTo>
                <a:lnTo>
                  <a:pt x="3252099" y="221019"/>
                </a:lnTo>
                <a:lnTo>
                  <a:pt x="3252099" y="261698"/>
                </a:lnTo>
                <a:lnTo>
                  <a:pt x="3292779" y="261698"/>
                </a:lnTo>
                <a:lnTo>
                  <a:pt x="3292779" y="221019"/>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8" name="object 8"/>
          <p:cNvSpPr/>
          <p:nvPr/>
        </p:nvSpPr>
        <p:spPr>
          <a:xfrm>
            <a:off x="584782" y="2452562"/>
            <a:ext cx="1776110" cy="152197"/>
          </a:xfrm>
          <a:custGeom>
            <a:avLst/>
            <a:gdLst/>
            <a:ahLst/>
            <a:cxnLst/>
            <a:rect l="l" t="t" r="r" b="b"/>
            <a:pathLst>
              <a:path w="3905250" h="334645">
                <a:moveTo>
                  <a:pt x="180696" y="0"/>
                </a:moveTo>
                <a:lnTo>
                  <a:pt x="0" y="0"/>
                </a:lnTo>
                <a:lnTo>
                  <a:pt x="0" y="261698"/>
                </a:lnTo>
                <a:lnTo>
                  <a:pt x="181795" y="261698"/>
                </a:lnTo>
                <a:lnTo>
                  <a:pt x="181795" y="232380"/>
                </a:lnTo>
                <a:lnTo>
                  <a:pt x="34815" y="232380"/>
                </a:lnTo>
                <a:lnTo>
                  <a:pt x="34815" y="141849"/>
                </a:lnTo>
                <a:lnTo>
                  <a:pt x="170801" y="141849"/>
                </a:lnTo>
                <a:lnTo>
                  <a:pt x="170801" y="112530"/>
                </a:lnTo>
                <a:lnTo>
                  <a:pt x="34815" y="112530"/>
                </a:lnTo>
                <a:lnTo>
                  <a:pt x="34815" y="29328"/>
                </a:lnTo>
                <a:lnTo>
                  <a:pt x="180696" y="29328"/>
                </a:lnTo>
                <a:lnTo>
                  <a:pt x="180696" y="0"/>
                </a:lnTo>
                <a:close/>
              </a:path>
              <a:path w="3905250" h="334645">
                <a:moveTo>
                  <a:pt x="266431" y="72207"/>
                </a:moveTo>
                <a:lnTo>
                  <a:pt x="237113" y="72207"/>
                </a:lnTo>
                <a:lnTo>
                  <a:pt x="237113" y="261698"/>
                </a:lnTo>
                <a:lnTo>
                  <a:pt x="268264" y="261698"/>
                </a:lnTo>
                <a:lnTo>
                  <a:pt x="268264" y="154675"/>
                </a:lnTo>
                <a:lnTo>
                  <a:pt x="271717" y="131019"/>
                </a:lnTo>
                <a:lnTo>
                  <a:pt x="282145" y="112204"/>
                </a:lnTo>
                <a:lnTo>
                  <a:pt x="296162" y="102258"/>
                </a:lnTo>
                <a:lnTo>
                  <a:pt x="266431" y="102258"/>
                </a:lnTo>
                <a:lnTo>
                  <a:pt x="266431" y="72207"/>
                </a:lnTo>
                <a:close/>
              </a:path>
              <a:path w="3905250" h="334645">
                <a:moveTo>
                  <a:pt x="384026" y="95295"/>
                </a:moveTo>
                <a:lnTo>
                  <a:pt x="324346" y="95295"/>
                </a:lnTo>
                <a:lnTo>
                  <a:pt x="340408" y="98004"/>
                </a:lnTo>
                <a:lnTo>
                  <a:pt x="352519" y="105695"/>
                </a:lnTo>
                <a:lnTo>
                  <a:pt x="360163" y="117718"/>
                </a:lnTo>
                <a:lnTo>
                  <a:pt x="362826" y="133420"/>
                </a:lnTo>
                <a:lnTo>
                  <a:pt x="362826" y="261698"/>
                </a:lnTo>
                <a:lnTo>
                  <a:pt x="393977" y="261698"/>
                </a:lnTo>
                <a:lnTo>
                  <a:pt x="393977" y="137084"/>
                </a:lnTo>
                <a:lnTo>
                  <a:pt x="390793" y="109094"/>
                </a:lnTo>
                <a:lnTo>
                  <a:pt x="384026" y="95295"/>
                </a:lnTo>
                <a:close/>
              </a:path>
              <a:path w="3905250" h="334645">
                <a:moveTo>
                  <a:pt x="328743" y="67809"/>
                </a:moveTo>
                <a:lnTo>
                  <a:pt x="309531" y="69893"/>
                </a:lnTo>
                <a:lnTo>
                  <a:pt x="292727" y="76238"/>
                </a:lnTo>
                <a:lnTo>
                  <a:pt x="278537" y="86980"/>
                </a:lnTo>
                <a:lnTo>
                  <a:pt x="267164" y="102258"/>
                </a:lnTo>
                <a:lnTo>
                  <a:pt x="296162" y="102258"/>
                </a:lnTo>
                <a:lnTo>
                  <a:pt x="299654" y="99780"/>
                </a:lnTo>
                <a:lnTo>
                  <a:pt x="324346" y="95295"/>
                </a:lnTo>
                <a:lnTo>
                  <a:pt x="384026" y="95295"/>
                </a:lnTo>
                <a:lnTo>
                  <a:pt x="380051" y="87188"/>
                </a:lnTo>
                <a:lnTo>
                  <a:pt x="359963" y="72911"/>
                </a:lnTo>
                <a:lnTo>
                  <a:pt x="328743" y="67809"/>
                </a:lnTo>
                <a:close/>
              </a:path>
              <a:path w="3905250" h="334645">
                <a:moveTo>
                  <a:pt x="502445" y="99693"/>
                </a:moveTo>
                <a:lnTo>
                  <a:pt x="471294" y="99693"/>
                </a:lnTo>
                <a:lnTo>
                  <a:pt x="471294" y="220286"/>
                </a:lnTo>
                <a:lnTo>
                  <a:pt x="473802" y="241445"/>
                </a:lnTo>
                <a:lnTo>
                  <a:pt x="481739" y="254048"/>
                </a:lnTo>
                <a:lnTo>
                  <a:pt x="495722" y="260124"/>
                </a:lnTo>
                <a:lnTo>
                  <a:pt x="516371" y="261698"/>
                </a:lnTo>
                <a:lnTo>
                  <a:pt x="540192" y="261698"/>
                </a:lnTo>
                <a:lnTo>
                  <a:pt x="540192" y="234212"/>
                </a:lnTo>
                <a:lnTo>
                  <a:pt x="525900" y="234212"/>
                </a:lnTo>
                <a:lnTo>
                  <a:pt x="514041" y="233588"/>
                </a:lnTo>
                <a:lnTo>
                  <a:pt x="506889" y="231143"/>
                </a:lnTo>
                <a:lnTo>
                  <a:pt x="503378" y="226018"/>
                </a:lnTo>
                <a:lnTo>
                  <a:pt x="502445" y="217354"/>
                </a:lnTo>
                <a:lnTo>
                  <a:pt x="502445" y="99693"/>
                </a:lnTo>
                <a:close/>
              </a:path>
              <a:path w="3905250" h="334645">
                <a:moveTo>
                  <a:pt x="540192" y="72207"/>
                </a:moveTo>
                <a:lnTo>
                  <a:pt x="439033" y="72207"/>
                </a:lnTo>
                <a:lnTo>
                  <a:pt x="439033" y="99693"/>
                </a:lnTo>
                <a:lnTo>
                  <a:pt x="540192" y="99693"/>
                </a:lnTo>
                <a:lnTo>
                  <a:pt x="540192" y="72207"/>
                </a:lnTo>
                <a:close/>
              </a:path>
              <a:path w="3905250" h="334645">
                <a:moveTo>
                  <a:pt x="502445" y="15402"/>
                </a:moveTo>
                <a:lnTo>
                  <a:pt x="471294" y="15402"/>
                </a:lnTo>
                <a:lnTo>
                  <a:pt x="471294" y="72207"/>
                </a:lnTo>
                <a:lnTo>
                  <a:pt x="502445" y="72207"/>
                </a:lnTo>
                <a:lnTo>
                  <a:pt x="502445" y="15402"/>
                </a:lnTo>
                <a:close/>
              </a:path>
              <a:path w="3905250" h="334645">
                <a:moveTo>
                  <a:pt x="621174" y="72207"/>
                </a:moveTo>
                <a:lnTo>
                  <a:pt x="591856" y="72207"/>
                </a:lnTo>
                <a:lnTo>
                  <a:pt x="591856" y="261698"/>
                </a:lnTo>
                <a:lnTo>
                  <a:pt x="623017" y="261698"/>
                </a:lnTo>
                <a:lnTo>
                  <a:pt x="623017" y="177397"/>
                </a:lnTo>
                <a:lnTo>
                  <a:pt x="626665" y="145174"/>
                </a:lnTo>
                <a:lnTo>
                  <a:pt x="638455" y="121091"/>
                </a:lnTo>
                <a:lnTo>
                  <a:pt x="651008" y="112164"/>
                </a:lnTo>
                <a:lnTo>
                  <a:pt x="621174" y="112164"/>
                </a:lnTo>
                <a:lnTo>
                  <a:pt x="621174" y="72207"/>
                </a:lnTo>
                <a:close/>
              </a:path>
              <a:path w="3905250" h="334645">
                <a:moveTo>
                  <a:pt x="691549" y="67809"/>
                </a:moveTo>
                <a:lnTo>
                  <a:pt x="668558" y="69997"/>
                </a:lnTo>
                <a:lnTo>
                  <a:pt x="649724" y="78163"/>
                </a:lnTo>
                <a:lnTo>
                  <a:pt x="634395" y="92242"/>
                </a:lnTo>
                <a:lnTo>
                  <a:pt x="621918" y="112164"/>
                </a:lnTo>
                <a:lnTo>
                  <a:pt x="651008" y="112164"/>
                </a:lnTo>
                <a:lnTo>
                  <a:pt x="659660" y="106011"/>
                </a:lnTo>
                <a:lnTo>
                  <a:pt x="691549" y="100792"/>
                </a:lnTo>
                <a:lnTo>
                  <a:pt x="691549" y="67809"/>
                </a:lnTo>
                <a:close/>
              </a:path>
              <a:path w="3905250" h="334645">
                <a:moveTo>
                  <a:pt x="805525" y="67809"/>
                </a:moveTo>
                <a:lnTo>
                  <a:pt x="769808" y="75226"/>
                </a:lnTo>
                <a:lnTo>
                  <a:pt x="741614" y="95804"/>
                </a:lnTo>
                <a:lnTo>
                  <a:pt x="723109" y="127033"/>
                </a:lnTo>
                <a:lnTo>
                  <a:pt x="716459" y="166403"/>
                </a:lnTo>
                <a:lnTo>
                  <a:pt x="722930" y="206413"/>
                </a:lnTo>
                <a:lnTo>
                  <a:pt x="739915" y="237967"/>
                </a:lnTo>
                <a:lnTo>
                  <a:pt x="767897" y="258663"/>
                </a:lnTo>
                <a:lnTo>
                  <a:pt x="807357" y="266096"/>
                </a:lnTo>
                <a:lnTo>
                  <a:pt x="836768" y="261893"/>
                </a:lnTo>
                <a:lnTo>
                  <a:pt x="860643" y="249512"/>
                </a:lnTo>
                <a:lnTo>
                  <a:pt x="870071" y="238610"/>
                </a:lnTo>
                <a:lnTo>
                  <a:pt x="808457" y="238610"/>
                </a:lnTo>
                <a:lnTo>
                  <a:pt x="781612" y="233513"/>
                </a:lnTo>
                <a:lnTo>
                  <a:pt x="763013" y="219827"/>
                </a:lnTo>
                <a:lnTo>
                  <a:pt x="752385" y="199953"/>
                </a:lnTo>
                <a:lnTo>
                  <a:pt x="749453" y="176298"/>
                </a:lnTo>
                <a:lnTo>
                  <a:pt x="891292" y="176298"/>
                </a:lnTo>
                <a:lnTo>
                  <a:pt x="888871" y="148812"/>
                </a:lnTo>
                <a:lnTo>
                  <a:pt x="749453" y="148812"/>
                </a:lnTo>
                <a:lnTo>
                  <a:pt x="754269" y="128236"/>
                </a:lnTo>
                <a:lnTo>
                  <a:pt x="765166" y="111196"/>
                </a:lnTo>
                <a:lnTo>
                  <a:pt x="781766" y="99586"/>
                </a:lnTo>
                <a:lnTo>
                  <a:pt x="803692" y="95295"/>
                </a:lnTo>
                <a:lnTo>
                  <a:pt x="864593" y="95295"/>
                </a:lnTo>
                <a:lnTo>
                  <a:pt x="847481" y="78318"/>
                </a:lnTo>
                <a:lnTo>
                  <a:pt x="805525" y="67809"/>
                </a:lnTo>
                <a:close/>
              </a:path>
              <a:path w="3905250" h="334645">
                <a:moveTo>
                  <a:pt x="888360" y="201585"/>
                </a:moveTo>
                <a:lnTo>
                  <a:pt x="857575" y="201585"/>
                </a:lnTo>
                <a:lnTo>
                  <a:pt x="851189" y="217733"/>
                </a:lnTo>
                <a:lnTo>
                  <a:pt x="840575" y="229309"/>
                </a:lnTo>
                <a:lnTo>
                  <a:pt x="826181" y="236279"/>
                </a:lnTo>
                <a:lnTo>
                  <a:pt x="808457" y="238610"/>
                </a:lnTo>
                <a:lnTo>
                  <a:pt x="870071" y="238610"/>
                </a:lnTo>
                <a:lnTo>
                  <a:pt x="878127" y="229295"/>
                </a:lnTo>
                <a:lnTo>
                  <a:pt x="888360" y="201585"/>
                </a:lnTo>
                <a:close/>
              </a:path>
              <a:path w="3905250" h="334645">
                <a:moveTo>
                  <a:pt x="864593" y="95295"/>
                </a:moveTo>
                <a:lnTo>
                  <a:pt x="803692" y="95295"/>
                </a:lnTo>
                <a:lnTo>
                  <a:pt x="825007" y="99483"/>
                </a:lnTo>
                <a:lnTo>
                  <a:pt x="841995" y="110922"/>
                </a:lnTo>
                <a:lnTo>
                  <a:pt x="853485" y="127926"/>
                </a:lnTo>
                <a:lnTo>
                  <a:pt x="858308" y="148812"/>
                </a:lnTo>
                <a:lnTo>
                  <a:pt x="888871" y="148812"/>
                </a:lnTo>
                <a:lnTo>
                  <a:pt x="888096" y="140020"/>
                </a:lnTo>
                <a:lnTo>
                  <a:pt x="874249" y="104875"/>
                </a:lnTo>
                <a:lnTo>
                  <a:pt x="864593" y="95295"/>
                </a:lnTo>
                <a:close/>
              </a:path>
              <a:path w="3905250" h="334645">
                <a:moveTo>
                  <a:pt x="974095" y="72207"/>
                </a:moveTo>
                <a:lnTo>
                  <a:pt x="942945" y="72207"/>
                </a:lnTo>
                <a:lnTo>
                  <a:pt x="942945" y="334272"/>
                </a:lnTo>
                <a:lnTo>
                  <a:pt x="974095" y="334272"/>
                </a:lnTo>
                <a:lnTo>
                  <a:pt x="974095" y="236411"/>
                </a:lnTo>
                <a:lnTo>
                  <a:pt x="1022637" y="236411"/>
                </a:lnTo>
                <a:lnTo>
                  <a:pt x="1005314" y="232642"/>
                </a:lnTo>
                <a:lnTo>
                  <a:pt x="986786" y="216708"/>
                </a:lnTo>
                <a:lnTo>
                  <a:pt x="976300" y="193765"/>
                </a:lnTo>
                <a:lnTo>
                  <a:pt x="972996" y="166769"/>
                </a:lnTo>
                <a:lnTo>
                  <a:pt x="976169" y="140604"/>
                </a:lnTo>
                <a:lnTo>
                  <a:pt x="986282" y="117701"/>
                </a:lnTo>
                <a:lnTo>
                  <a:pt x="1004232" y="101464"/>
                </a:lnTo>
                <a:lnTo>
                  <a:pt x="1019816" y="97860"/>
                </a:lnTo>
                <a:lnTo>
                  <a:pt x="974095" y="97860"/>
                </a:lnTo>
                <a:lnTo>
                  <a:pt x="974095" y="72207"/>
                </a:lnTo>
                <a:close/>
              </a:path>
              <a:path w="3905250" h="334645">
                <a:moveTo>
                  <a:pt x="1022637" y="236411"/>
                </a:moveTo>
                <a:lnTo>
                  <a:pt x="974828" y="236411"/>
                </a:lnTo>
                <a:lnTo>
                  <a:pt x="987537" y="250481"/>
                </a:lnTo>
                <a:lnTo>
                  <a:pt x="1003373" y="259637"/>
                </a:lnTo>
                <a:lnTo>
                  <a:pt x="1020241" y="264602"/>
                </a:lnTo>
                <a:lnTo>
                  <a:pt x="1036041" y="266096"/>
                </a:lnTo>
                <a:lnTo>
                  <a:pt x="1073985" y="258217"/>
                </a:lnTo>
                <a:lnTo>
                  <a:pt x="1098800" y="238610"/>
                </a:lnTo>
                <a:lnTo>
                  <a:pt x="1032743" y="238610"/>
                </a:lnTo>
                <a:lnTo>
                  <a:pt x="1022637" y="236411"/>
                </a:lnTo>
                <a:close/>
              </a:path>
              <a:path w="3905250" h="334645">
                <a:moveTo>
                  <a:pt x="1097897" y="95295"/>
                </a:moveTo>
                <a:lnTo>
                  <a:pt x="1030911" y="95295"/>
                </a:lnTo>
                <a:lnTo>
                  <a:pt x="1057080" y="101235"/>
                </a:lnTo>
                <a:lnTo>
                  <a:pt x="1075346" y="116968"/>
                </a:lnTo>
                <a:lnTo>
                  <a:pt x="1086054" y="139367"/>
                </a:lnTo>
                <a:lnTo>
                  <a:pt x="1089547" y="165303"/>
                </a:lnTo>
                <a:lnTo>
                  <a:pt x="1086650" y="192373"/>
                </a:lnTo>
                <a:lnTo>
                  <a:pt x="1077087" y="215837"/>
                </a:lnTo>
                <a:lnTo>
                  <a:pt x="1059553" y="232361"/>
                </a:lnTo>
                <a:lnTo>
                  <a:pt x="1032743" y="238610"/>
                </a:lnTo>
                <a:lnTo>
                  <a:pt x="1098800" y="238610"/>
                </a:lnTo>
                <a:lnTo>
                  <a:pt x="1101005" y="236868"/>
                </a:lnTo>
                <a:lnTo>
                  <a:pt x="1117168" y="205485"/>
                </a:lnTo>
                <a:lnTo>
                  <a:pt x="1122541" y="167502"/>
                </a:lnTo>
                <a:lnTo>
                  <a:pt x="1117105" y="129352"/>
                </a:lnTo>
                <a:lnTo>
                  <a:pt x="1100776" y="97591"/>
                </a:lnTo>
                <a:lnTo>
                  <a:pt x="1097897" y="95295"/>
                </a:lnTo>
                <a:close/>
              </a:path>
              <a:path w="3905250" h="334645">
                <a:moveTo>
                  <a:pt x="1035308" y="67809"/>
                </a:moveTo>
                <a:lnTo>
                  <a:pt x="1016324" y="69567"/>
                </a:lnTo>
                <a:lnTo>
                  <a:pt x="999159" y="75001"/>
                </a:lnTo>
                <a:lnTo>
                  <a:pt x="984948" y="84352"/>
                </a:lnTo>
                <a:lnTo>
                  <a:pt x="974828" y="97860"/>
                </a:lnTo>
                <a:lnTo>
                  <a:pt x="1019816" y="97860"/>
                </a:lnTo>
                <a:lnTo>
                  <a:pt x="1030911" y="95295"/>
                </a:lnTo>
                <a:lnTo>
                  <a:pt x="1097897" y="95295"/>
                </a:lnTo>
                <a:lnTo>
                  <a:pt x="1073521" y="75862"/>
                </a:lnTo>
                <a:lnTo>
                  <a:pt x="1035308" y="67809"/>
                </a:lnTo>
                <a:close/>
              </a:path>
              <a:path w="3905250" h="334645">
                <a:moveTo>
                  <a:pt x="1205711" y="72207"/>
                </a:moveTo>
                <a:lnTo>
                  <a:pt x="1176383" y="72207"/>
                </a:lnTo>
                <a:lnTo>
                  <a:pt x="1176383" y="261698"/>
                </a:lnTo>
                <a:lnTo>
                  <a:pt x="1207544" y="261698"/>
                </a:lnTo>
                <a:lnTo>
                  <a:pt x="1207544" y="177397"/>
                </a:lnTo>
                <a:lnTo>
                  <a:pt x="1211192" y="145174"/>
                </a:lnTo>
                <a:lnTo>
                  <a:pt x="1222982" y="121091"/>
                </a:lnTo>
                <a:lnTo>
                  <a:pt x="1235535" y="112164"/>
                </a:lnTo>
                <a:lnTo>
                  <a:pt x="1205711" y="112164"/>
                </a:lnTo>
                <a:lnTo>
                  <a:pt x="1205711" y="72207"/>
                </a:lnTo>
                <a:close/>
              </a:path>
              <a:path w="3905250" h="334645">
                <a:moveTo>
                  <a:pt x="1276076" y="67809"/>
                </a:moveTo>
                <a:lnTo>
                  <a:pt x="1253085" y="69997"/>
                </a:lnTo>
                <a:lnTo>
                  <a:pt x="1234251" y="78163"/>
                </a:lnTo>
                <a:lnTo>
                  <a:pt x="1218922" y="92242"/>
                </a:lnTo>
                <a:lnTo>
                  <a:pt x="1206444" y="112164"/>
                </a:lnTo>
                <a:lnTo>
                  <a:pt x="1235535" y="112164"/>
                </a:lnTo>
                <a:lnTo>
                  <a:pt x="1244186" y="106011"/>
                </a:lnTo>
                <a:lnTo>
                  <a:pt x="1276076" y="100792"/>
                </a:lnTo>
                <a:lnTo>
                  <a:pt x="1276076" y="67809"/>
                </a:lnTo>
                <a:close/>
              </a:path>
              <a:path w="3905250" h="334645">
                <a:moveTo>
                  <a:pt x="1390051" y="67809"/>
                </a:moveTo>
                <a:lnTo>
                  <a:pt x="1354335" y="75226"/>
                </a:lnTo>
                <a:lnTo>
                  <a:pt x="1326141" y="95804"/>
                </a:lnTo>
                <a:lnTo>
                  <a:pt x="1307636" y="127033"/>
                </a:lnTo>
                <a:lnTo>
                  <a:pt x="1300986" y="166403"/>
                </a:lnTo>
                <a:lnTo>
                  <a:pt x="1307458" y="206413"/>
                </a:lnTo>
                <a:lnTo>
                  <a:pt x="1324446" y="237967"/>
                </a:lnTo>
                <a:lnTo>
                  <a:pt x="1352428" y="258663"/>
                </a:lnTo>
                <a:lnTo>
                  <a:pt x="1391884" y="266096"/>
                </a:lnTo>
                <a:lnTo>
                  <a:pt x="1421294" y="261893"/>
                </a:lnTo>
                <a:lnTo>
                  <a:pt x="1445170" y="249512"/>
                </a:lnTo>
                <a:lnTo>
                  <a:pt x="1454598" y="238610"/>
                </a:lnTo>
                <a:lnTo>
                  <a:pt x="1392983" y="238610"/>
                </a:lnTo>
                <a:lnTo>
                  <a:pt x="1366139" y="233513"/>
                </a:lnTo>
                <a:lnTo>
                  <a:pt x="1347540" y="219827"/>
                </a:lnTo>
                <a:lnTo>
                  <a:pt x="1336912" y="199953"/>
                </a:lnTo>
                <a:lnTo>
                  <a:pt x="1333980" y="176298"/>
                </a:lnTo>
                <a:lnTo>
                  <a:pt x="1475818" y="176298"/>
                </a:lnTo>
                <a:lnTo>
                  <a:pt x="1473397" y="148812"/>
                </a:lnTo>
                <a:lnTo>
                  <a:pt x="1333980" y="148812"/>
                </a:lnTo>
                <a:lnTo>
                  <a:pt x="1338796" y="128236"/>
                </a:lnTo>
                <a:lnTo>
                  <a:pt x="1349693" y="111196"/>
                </a:lnTo>
                <a:lnTo>
                  <a:pt x="1366293" y="99586"/>
                </a:lnTo>
                <a:lnTo>
                  <a:pt x="1388219" y="95295"/>
                </a:lnTo>
                <a:lnTo>
                  <a:pt x="1449120" y="95295"/>
                </a:lnTo>
                <a:lnTo>
                  <a:pt x="1432008" y="78318"/>
                </a:lnTo>
                <a:lnTo>
                  <a:pt x="1390051" y="67809"/>
                </a:lnTo>
                <a:close/>
              </a:path>
              <a:path w="3905250" h="334645">
                <a:moveTo>
                  <a:pt x="1472887" y="201585"/>
                </a:moveTo>
                <a:lnTo>
                  <a:pt x="1442102" y="201585"/>
                </a:lnTo>
                <a:lnTo>
                  <a:pt x="1435717" y="217733"/>
                </a:lnTo>
                <a:lnTo>
                  <a:pt x="1425105" y="229309"/>
                </a:lnTo>
                <a:lnTo>
                  <a:pt x="1410712" y="236279"/>
                </a:lnTo>
                <a:lnTo>
                  <a:pt x="1392983" y="238610"/>
                </a:lnTo>
                <a:lnTo>
                  <a:pt x="1454598" y="238610"/>
                </a:lnTo>
                <a:lnTo>
                  <a:pt x="1462654" y="229295"/>
                </a:lnTo>
                <a:lnTo>
                  <a:pt x="1472887" y="201585"/>
                </a:lnTo>
                <a:close/>
              </a:path>
              <a:path w="3905250" h="334645">
                <a:moveTo>
                  <a:pt x="1449120" y="95295"/>
                </a:moveTo>
                <a:lnTo>
                  <a:pt x="1388219" y="95295"/>
                </a:lnTo>
                <a:lnTo>
                  <a:pt x="1409538" y="99483"/>
                </a:lnTo>
                <a:lnTo>
                  <a:pt x="1426525" y="110922"/>
                </a:lnTo>
                <a:lnTo>
                  <a:pt x="1438013" y="127926"/>
                </a:lnTo>
                <a:lnTo>
                  <a:pt x="1442835" y="148812"/>
                </a:lnTo>
                <a:lnTo>
                  <a:pt x="1473397" y="148812"/>
                </a:lnTo>
                <a:lnTo>
                  <a:pt x="1472623" y="140020"/>
                </a:lnTo>
                <a:lnTo>
                  <a:pt x="1458776" y="104875"/>
                </a:lnTo>
                <a:lnTo>
                  <a:pt x="1449120" y="95295"/>
                </a:lnTo>
                <a:close/>
              </a:path>
              <a:path w="3905250" h="334645">
                <a:moveTo>
                  <a:pt x="1555690" y="72207"/>
                </a:moveTo>
                <a:lnTo>
                  <a:pt x="1526372" y="72207"/>
                </a:lnTo>
                <a:lnTo>
                  <a:pt x="1526372" y="261698"/>
                </a:lnTo>
                <a:lnTo>
                  <a:pt x="1557523" y="261698"/>
                </a:lnTo>
                <a:lnTo>
                  <a:pt x="1557523" y="154675"/>
                </a:lnTo>
                <a:lnTo>
                  <a:pt x="1560977" y="131019"/>
                </a:lnTo>
                <a:lnTo>
                  <a:pt x="1571408" y="112204"/>
                </a:lnTo>
                <a:lnTo>
                  <a:pt x="1585425" y="102258"/>
                </a:lnTo>
                <a:lnTo>
                  <a:pt x="1555690" y="102258"/>
                </a:lnTo>
                <a:lnTo>
                  <a:pt x="1555690" y="72207"/>
                </a:lnTo>
                <a:close/>
              </a:path>
              <a:path w="3905250" h="334645">
                <a:moveTo>
                  <a:pt x="1673292" y="95295"/>
                </a:moveTo>
                <a:lnTo>
                  <a:pt x="1613605" y="95295"/>
                </a:lnTo>
                <a:lnTo>
                  <a:pt x="1629667" y="98004"/>
                </a:lnTo>
                <a:lnTo>
                  <a:pt x="1641778" y="105695"/>
                </a:lnTo>
                <a:lnTo>
                  <a:pt x="1649423" y="117718"/>
                </a:lnTo>
                <a:lnTo>
                  <a:pt x="1652085" y="133420"/>
                </a:lnTo>
                <a:lnTo>
                  <a:pt x="1652085" y="261698"/>
                </a:lnTo>
                <a:lnTo>
                  <a:pt x="1683247" y="261698"/>
                </a:lnTo>
                <a:lnTo>
                  <a:pt x="1683247" y="137084"/>
                </a:lnTo>
                <a:lnTo>
                  <a:pt x="1680061" y="109094"/>
                </a:lnTo>
                <a:lnTo>
                  <a:pt x="1673292" y="95295"/>
                </a:lnTo>
                <a:close/>
              </a:path>
              <a:path w="3905250" h="334645">
                <a:moveTo>
                  <a:pt x="1618003" y="67809"/>
                </a:moveTo>
                <a:lnTo>
                  <a:pt x="1598795" y="69893"/>
                </a:lnTo>
                <a:lnTo>
                  <a:pt x="1581991" y="76238"/>
                </a:lnTo>
                <a:lnTo>
                  <a:pt x="1567797" y="86980"/>
                </a:lnTo>
                <a:lnTo>
                  <a:pt x="1556423" y="102258"/>
                </a:lnTo>
                <a:lnTo>
                  <a:pt x="1585425" y="102258"/>
                </a:lnTo>
                <a:lnTo>
                  <a:pt x="1588917" y="99780"/>
                </a:lnTo>
                <a:lnTo>
                  <a:pt x="1613605" y="95295"/>
                </a:lnTo>
                <a:lnTo>
                  <a:pt x="1673292" y="95295"/>
                </a:lnTo>
                <a:lnTo>
                  <a:pt x="1669315" y="87188"/>
                </a:lnTo>
                <a:lnTo>
                  <a:pt x="1649224" y="72911"/>
                </a:lnTo>
                <a:lnTo>
                  <a:pt x="1618003" y="67809"/>
                </a:lnTo>
                <a:close/>
              </a:path>
              <a:path w="3905250" h="334645">
                <a:moveTo>
                  <a:pt x="1827263" y="67809"/>
                </a:moveTo>
                <a:lnTo>
                  <a:pt x="1791542" y="75226"/>
                </a:lnTo>
                <a:lnTo>
                  <a:pt x="1763349" y="95804"/>
                </a:lnTo>
                <a:lnTo>
                  <a:pt x="1744846" y="127033"/>
                </a:lnTo>
                <a:lnTo>
                  <a:pt x="1738198" y="166403"/>
                </a:lnTo>
                <a:lnTo>
                  <a:pt x="1744669" y="206413"/>
                </a:lnTo>
                <a:lnTo>
                  <a:pt x="1761654" y="237967"/>
                </a:lnTo>
                <a:lnTo>
                  <a:pt x="1789636" y="258663"/>
                </a:lnTo>
                <a:lnTo>
                  <a:pt x="1829096" y="266096"/>
                </a:lnTo>
                <a:lnTo>
                  <a:pt x="1858502" y="261893"/>
                </a:lnTo>
                <a:lnTo>
                  <a:pt x="1882378" y="249512"/>
                </a:lnTo>
                <a:lnTo>
                  <a:pt x="1891807" y="238610"/>
                </a:lnTo>
                <a:lnTo>
                  <a:pt x="1830195" y="238610"/>
                </a:lnTo>
                <a:lnTo>
                  <a:pt x="1803344" y="233513"/>
                </a:lnTo>
                <a:lnTo>
                  <a:pt x="1784742" y="219827"/>
                </a:lnTo>
                <a:lnTo>
                  <a:pt x="1774113" y="199953"/>
                </a:lnTo>
                <a:lnTo>
                  <a:pt x="1771181" y="176298"/>
                </a:lnTo>
                <a:lnTo>
                  <a:pt x="1913030" y="176298"/>
                </a:lnTo>
                <a:lnTo>
                  <a:pt x="1910608" y="148812"/>
                </a:lnTo>
                <a:lnTo>
                  <a:pt x="1771181" y="148812"/>
                </a:lnTo>
                <a:lnTo>
                  <a:pt x="1775997" y="128236"/>
                </a:lnTo>
                <a:lnTo>
                  <a:pt x="1786895" y="111196"/>
                </a:lnTo>
                <a:lnTo>
                  <a:pt x="1803499" y="99586"/>
                </a:lnTo>
                <a:lnTo>
                  <a:pt x="1825431" y="95295"/>
                </a:lnTo>
                <a:lnTo>
                  <a:pt x="1886328" y="95295"/>
                </a:lnTo>
                <a:lnTo>
                  <a:pt x="1869215" y="78318"/>
                </a:lnTo>
                <a:lnTo>
                  <a:pt x="1827263" y="67809"/>
                </a:lnTo>
                <a:close/>
              </a:path>
              <a:path w="3905250" h="334645">
                <a:moveTo>
                  <a:pt x="1910098" y="201585"/>
                </a:moveTo>
                <a:lnTo>
                  <a:pt x="1879304" y="201585"/>
                </a:lnTo>
                <a:lnTo>
                  <a:pt x="1872919" y="217733"/>
                </a:lnTo>
                <a:lnTo>
                  <a:pt x="1862308" y="229309"/>
                </a:lnTo>
                <a:lnTo>
                  <a:pt x="1847918" y="236279"/>
                </a:lnTo>
                <a:lnTo>
                  <a:pt x="1830195" y="238610"/>
                </a:lnTo>
                <a:lnTo>
                  <a:pt x="1891807" y="238610"/>
                </a:lnTo>
                <a:lnTo>
                  <a:pt x="1899864" y="229295"/>
                </a:lnTo>
                <a:lnTo>
                  <a:pt x="1910098" y="201585"/>
                </a:lnTo>
                <a:close/>
              </a:path>
              <a:path w="3905250" h="334645">
                <a:moveTo>
                  <a:pt x="1886328" y="95295"/>
                </a:moveTo>
                <a:lnTo>
                  <a:pt x="1825431" y="95295"/>
                </a:lnTo>
                <a:lnTo>
                  <a:pt x="1846744" y="99483"/>
                </a:lnTo>
                <a:lnTo>
                  <a:pt x="1863728" y="110922"/>
                </a:lnTo>
                <a:lnTo>
                  <a:pt x="1875215" y="127926"/>
                </a:lnTo>
                <a:lnTo>
                  <a:pt x="1880036" y="148812"/>
                </a:lnTo>
                <a:lnTo>
                  <a:pt x="1910608" y="148812"/>
                </a:lnTo>
                <a:lnTo>
                  <a:pt x="1909833" y="140020"/>
                </a:lnTo>
                <a:lnTo>
                  <a:pt x="1895984" y="104875"/>
                </a:lnTo>
                <a:lnTo>
                  <a:pt x="1886328" y="95295"/>
                </a:lnTo>
                <a:close/>
              </a:path>
              <a:path w="3905250" h="334645">
                <a:moveTo>
                  <a:pt x="1994735" y="72207"/>
                </a:moveTo>
                <a:lnTo>
                  <a:pt x="1963584" y="72207"/>
                </a:lnTo>
                <a:lnTo>
                  <a:pt x="1963584" y="196821"/>
                </a:lnTo>
                <a:lnTo>
                  <a:pt x="1966767" y="224811"/>
                </a:lnTo>
                <a:lnTo>
                  <a:pt x="1977510" y="246717"/>
                </a:lnTo>
                <a:lnTo>
                  <a:pt x="1997598" y="260994"/>
                </a:lnTo>
                <a:lnTo>
                  <a:pt x="2028817" y="266096"/>
                </a:lnTo>
                <a:lnTo>
                  <a:pt x="2048029" y="264012"/>
                </a:lnTo>
                <a:lnTo>
                  <a:pt x="2064833" y="257667"/>
                </a:lnTo>
                <a:lnTo>
                  <a:pt x="2079024" y="246925"/>
                </a:lnTo>
                <a:lnTo>
                  <a:pt x="2085213" y="238610"/>
                </a:lnTo>
                <a:lnTo>
                  <a:pt x="2033215" y="238610"/>
                </a:lnTo>
                <a:lnTo>
                  <a:pt x="2017153" y="235901"/>
                </a:lnTo>
                <a:lnTo>
                  <a:pt x="2005042" y="228210"/>
                </a:lnTo>
                <a:lnTo>
                  <a:pt x="1997397" y="216187"/>
                </a:lnTo>
                <a:lnTo>
                  <a:pt x="1994735" y="200486"/>
                </a:lnTo>
                <a:lnTo>
                  <a:pt x="1994735" y="72207"/>
                </a:lnTo>
                <a:close/>
              </a:path>
              <a:path w="3905250" h="334645">
                <a:moveTo>
                  <a:pt x="2120448" y="231647"/>
                </a:moveTo>
                <a:lnTo>
                  <a:pt x="2091130" y="231647"/>
                </a:lnTo>
                <a:lnTo>
                  <a:pt x="2091130" y="261698"/>
                </a:lnTo>
                <a:lnTo>
                  <a:pt x="2120448" y="261698"/>
                </a:lnTo>
                <a:lnTo>
                  <a:pt x="2120448" y="231647"/>
                </a:lnTo>
                <a:close/>
              </a:path>
              <a:path w="3905250" h="334645">
                <a:moveTo>
                  <a:pt x="2120448" y="72207"/>
                </a:moveTo>
                <a:lnTo>
                  <a:pt x="2089297" y="72207"/>
                </a:lnTo>
                <a:lnTo>
                  <a:pt x="2089297" y="179230"/>
                </a:lnTo>
                <a:lnTo>
                  <a:pt x="2085844" y="202891"/>
                </a:lnTo>
                <a:lnTo>
                  <a:pt x="2075415" y="221705"/>
                </a:lnTo>
                <a:lnTo>
                  <a:pt x="2057907" y="234126"/>
                </a:lnTo>
                <a:lnTo>
                  <a:pt x="2033215" y="238610"/>
                </a:lnTo>
                <a:lnTo>
                  <a:pt x="2085213" y="238610"/>
                </a:lnTo>
                <a:lnTo>
                  <a:pt x="2090397" y="231647"/>
                </a:lnTo>
                <a:lnTo>
                  <a:pt x="2120448" y="231647"/>
                </a:lnTo>
                <a:lnTo>
                  <a:pt x="2120448" y="72207"/>
                </a:lnTo>
                <a:close/>
              </a:path>
              <a:path w="3905250" h="334645">
                <a:moveTo>
                  <a:pt x="2213890" y="72207"/>
                </a:moveTo>
                <a:lnTo>
                  <a:pt x="2184572" y="72207"/>
                </a:lnTo>
                <a:lnTo>
                  <a:pt x="2184572" y="261698"/>
                </a:lnTo>
                <a:lnTo>
                  <a:pt x="2215723" y="261698"/>
                </a:lnTo>
                <a:lnTo>
                  <a:pt x="2215723" y="177397"/>
                </a:lnTo>
                <a:lnTo>
                  <a:pt x="2219370" y="145174"/>
                </a:lnTo>
                <a:lnTo>
                  <a:pt x="2231162" y="121091"/>
                </a:lnTo>
                <a:lnTo>
                  <a:pt x="2243717" y="112164"/>
                </a:lnTo>
                <a:lnTo>
                  <a:pt x="2213890" y="112164"/>
                </a:lnTo>
                <a:lnTo>
                  <a:pt x="2213890" y="72207"/>
                </a:lnTo>
                <a:close/>
              </a:path>
              <a:path w="3905250" h="334645">
                <a:moveTo>
                  <a:pt x="2284265" y="67809"/>
                </a:moveTo>
                <a:lnTo>
                  <a:pt x="2261268" y="69997"/>
                </a:lnTo>
                <a:lnTo>
                  <a:pt x="2242431" y="78163"/>
                </a:lnTo>
                <a:lnTo>
                  <a:pt x="2227101" y="92242"/>
                </a:lnTo>
                <a:lnTo>
                  <a:pt x="2214623" y="112164"/>
                </a:lnTo>
                <a:lnTo>
                  <a:pt x="2243717" y="112164"/>
                </a:lnTo>
                <a:lnTo>
                  <a:pt x="2252369" y="106011"/>
                </a:lnTo>
                <a:lnTo>
                  <a:pt x="2284265" y="100792"/>
                </a:lnTo>
                <a:lnTo>
                  <a:pt x="2284265" y="67809"/>
                </a:lnTo>
                <a:close/>
              </a:path>
              <a:path w="3905250" h="334645">
                <a:moveTo>
                  <a:pt x="2345090" y="201951"/>
                </a:moveTo>
                <a:lnTo>
                  <a:pt x="2313929" y="201951"/>
                </a:lnTo>
                <a:lnTo>
                  <a:pt x="2321266" y="231768"/>
                </a:lnTo>
                <a:lnTo>
                  <a:pt x="2338809" y="251619"/>
                </a:lnTo>
                <a:lnTo>
                  <a:pt x="2363980" y="262672"/>
                </a:lnTo>
                <a:lnTo>
                  <a:pt x="2394199" y="266096"/>
                </a:lnTo>
                <a:lnTo>
                  <a:pt x="2423032" y="263101"/>
                </a:lnTo>
                <a:lnTo>
                  <a:pt x="2448947" y="253131"/>
                </a:lnTo>
                <a:lnTo>
                  <a:pt x="2463685" y="238610"/>
                </a:lnTo>
                <a:lnTo>
                  <a:pt x="2396031" y="238610"/>
                </a:lnTo>
                <a:lnTo>
                  <a:pt x="2377404" y="236800"/>
                </a:lnTo>
                <a:lnTo>
                  <a:pt x="2361353" y="230729"/>
                </a:lnTo>
                <a:lnTo>
                  <a:pt x="2349906" y="219434"/>
                </a:lnTo>
                <a:lnTo>
                  <a:pt x="2345090" y="201951"/>
                </a:lnTo>
                <a:close/>
              </a:path>
              <a:path w="3905250" h="334645">
                <a:moveTo>
                  <a:pt x="2388702" y="67809"/>
                </a:moveTo>
                <a:lnTo>
                  <a:pt x="2363733" y="70867"/>
                </a:lnTo>
                <a:lnTo>
                  <a:pt x="2340962" y="80454"/>
                </a:lnTo>
                <a:lnTo>
                  <a:pt x="2324375" y="97189"/>
                </a:lnTo>
                <a:lnTo>
                  <a:pt x="2317960" y="121692"/>
                </a:lnTo>
                <a:lnTo>
                  <a:pt x="2323310" y="144380"/>
                </a:lnTo>
                <a:lnTo>
                  <a:pt x="2337389" y="159440"/>
                </a:lnTo>
                <a:lnTo>
                  <a:pt x="2357240" y="169003"/>
                </a:lnTo>
                <a:lnTo>
                  <a:pt x="2379906" y="175198"/>
                </a:lnTo>
                <a:lnTo>
                  <a:pt x="2402725" y="180232"/>
                </a:lnTo>
                <a:lnTo>
                  <a:pt x="2422555" y="186330"/>
                </a:lnTo>
                <a:lnTo>
                  <a:pt x="2436545" y="195658"/>
                </a:lnTo>
                <a:lnTo>
                  <a:pt x="2441841" y="210381"/>
                </a:lnTo>
                <a:lnTo>
                  <a:pt x="2437415" y="224845"/>
                </a:lnTo>
                <a:lnTo>
                  <a:pt x="2426220" y="233432"/>
                </a:lnTo>
                <a:lnTo>
                  <a:pt x="2411383" y="237551"/>
                </a:lnTo>
                <a:lnTo>
                  <a:pt x="2396031" y="238610"/>
                </a:lnTo>
                <a:lnTo>
                  <a:pt x="2463685" y="238610"/>
                </a:lnTo>
                <a:lnTo>
                  <a:pt x="2467647" y="234706"/>
                </a:lnTo>
                <a:lnTo>
                  <a:pt x="2474835" y="206349"/>
                </a:lnTo>
                <a:lnTo>
                  <a:pt x="2469538" y="183450"/>
                </a:lnTo>
                <a:lnTo>
                  <a:pt x="2455548" y="168281"/>
                </a:lnTo>
                <a:lnTo>
                  <a:pt x="2435715" y="158678"/>
                </a:lnTo>
                <a:lnTo>
                  <a:pt x="2412889" y="152477"/>
                </a:lnTo>
                <a:lnTo>
                  <a:pt x="2390998" y="147529"/>
                </a:lnTo>
                <a:lnTo>
                  <a:pt x="2371065" y="141757"/>
                </a:lnTo>
                <a:lnTo>
                  <a:pt x="2356560" y="133099"/>
                </a:lnTo>
                <a:lnTo>
                  <a:pt x="2350954" y="119493"/>
                </a:lnTo>
                <a:lnTo>
                  <a:pt x="2354625" y="107668"/>
                </a:lnTo>
                <a:lnTo>
                  <a:pt x="2364102" y="100244"/>
                </a:lnTo>
                <a:lnTo>
                  <a:pt x="2377083" y="96395"/>
                </a:lnTo>
                <a:lnTo>
                  <a:pt x="2391267" y="95295"/>
                </a:lnTo>
                <a:lnTo>
                  <a:pt x="2456175" y="95295"/>
                </a:lnTo>
                <a:lnTo>
                  <a:pt x="2442259" y="80179"/>
                </a:lnTo>
                <a:lnTo>
                  <a:pt x="2418108" y="70592"/>
                </a:lnTo>
                <a:lnTo>
                  <a:pt x="2388702" y="67809"/>
                </a:lnTo>
                <a:close/>
              </a:path>
              <a:path w="3905250" h="334645">
                <a:moveTo>
                  <a:pt x="2456175" y="95295"/>
                </a:moveTo>
                <a:lnTo>
                  <a:pt x="2391267" y="95295"/>
                </a:lnTo>
                <a:lnTo>
                  <a:pt x="2406487" y="96876"/>
                </a:lnTo>
                <a:lnTo>
                  <a:pt x="2420127" y="102168"/>
                </a:lnTo>
                <a:lnTo>
                  <a:pt x="2430332" y="111997"/>
                </a:lnTo>
                <a:lnTo>
                  <a:pt x="2435245" y="127189"/>
                </a:lnTo>
                <a:lnTo>
                  <a:pt x="2466406" y="127189"/>
                </a:lnTo>
                <a:lnTo>
                  <a:pt x="2459058" y="98426"/>
                </a:lnTo>
                <a:lnTo>
                  <a:pt x="2456175" y="95295"/>
                </a:lnTo>
                <a:close/>
              </a:path>
              <a:path w="3905250" h="334645">
                <a:moveTo>
                  <a:pt x="2666861" y="201951"/>
                </a:moveTo>
                <a:lnTo>
                  <a:pt x="2635699" y="201951"/>
                </a:lnTo>
                <a:lnTo>
                  <a:pt x="2643036" y="231768"/>
                </a:lnTo>
                <a:lnTo>
                  <a:pt x="2660579" y="251619"/>
                </a:lnTo>
                <a:lnTo>
                  <a:pt x="2685750" y="262672"/>
                </a:lnTo>
                <a:lnTo>
                  <a:pt x="2715969" y="266096"/>
                </a:lnTo>
                <a:lnTo>
                  <a:pt x="2744803" y="263101"/>
                </a:lnTo>
                <a:lnTo>
                  <a:pt x="2770717" y="253131"/>
                </a:lnTo>
                <a:lnTo>
                  <a:pt x="2785455" y="238610"/>
                </a:lnTo>
                <a:lnTo>
                  <a:pt x="2717802" y="238610"/>
                </a:lnTo>
                <a:lnTo>
                  <a:pt x="2699174" y="236800"/>
                </a:lnTo>
                <a:lnTo>
                  <a:pt x="2683123" y="230729"/>
                </a:lnTo>
                <a:lnTo>
                  <a:pt x="2671676" y="219434"/>
                </a:lnTo>
                <a:lnTo>
                  <a:pt x="2666861" y="201951"/>
                </a:lnTo>
                <a:close/>
              </a:path>
              <a:path w="3905250" h="334645">
                <a:moveTo>
                  <a:pt x="2710472" y="67809"/>
                </a:moveTo>
                <a:lnTo>
                  <a:pt x="2685504" y="70867"/>
                </a:lnTo>
                <a:lnTo>
                  <a:pt x="2662733" y="80454"/>
                </a:lnTo>
                <a:lnTo>
                  <a:pt x="2646146" y="97189"/>
                </a:lnTo>
                <a:lnTo>
                  <a:pt x="2639731" y="121692"/>
                </a:lnTo>
                <a:lnTo>
                  <a:pt x="2645081" y="144380"/>
                </a:lnTo>
                <a:lnTo>
                  <a:pt x="2659159" y="159440"/>
                </a:lnTo>
                <a:lnTo>
                  <a:pt x="2679010" y="169003"/>
                </a:lnTo>
                <a:lnTo>
                  <a:pt x="2701676" y="175198"/>
                </a:lnTo>
                <a:lnTo>
                  <a:pt x="2724496" y="180232"/>
                </a:lnTo>
                <a:lnTo>
                  <a:pt x="2744326" y="186330"/>
                </a:lnTo>
                <a:lnTo>
                  <a:pt x="2758315" y="195658"/>
                </a:lnTo>
                <a:lnTo>
                  <a:pt x="2763612" y="210381"/>
                </a:lnTo>
                <a:lnTo>
                  <a:pt x="2759185" y="224845"/>
                </a:lnTo>
                <a:lnTo>
                  <a:pt x="2747990" y="233432"/>
                </a:lnTo>
                <a:lnTo>
                  <a:pt x="2733154" y="237551"/>
                </a:lnTo>
                <a:lnTo>
                  <a:pt x="2717802" y="238610"/>
                </a:lnTo>
                <a:lnTo>
                  <a:pt x="2785455" y="238610"/>
                </a:lnTo>
                <a:lnTo>
                  <a:pt x="2789417" y="234706"/>
                </a:lnTo>
                <a:lnTo>
                  <a:pt x="2796605" y="206349"/>
                </a:lnTo>
                <a:lnTo>
                  <a:pt x="2791307" y="183450"/>
                </a:lnTo>
                <a:lnTo>
                  <a:pt x="2777314" y="168281"/>
                </a:lnTo>
                <a:lnTo>
                  <a:pt x="2757480" y="158678"/>
                </a:lnTo>
                <a:lnTo>
                  <a:pt x="2734660" y="152477"/>
                </a:lnTo>
                <a:lnTo>
                  <a:pt x="2712768" y="147529"/>
                </a:lnTo>
                <a:lnTo>
                  <a:pt x="2692835" y="141757"/>
                </a:lnTo>
                <a:lnTo>
                  <a:pt x="2678330" y="133099"/>
                </a:lnTo>
                <a:lnTo>
                  <a:pt x="2672724" y="119493"/>
                </a:lnTo>
                <a:lnTo>
                  <a:pt x="2676395" y="107668"/>
                </a:lnTo>
                <a:lnTo>
                  <a:pt x="2685872" y="100244"/>
                </a:lnTo>
                <a:lnTo>
                  <a:pt x="2698853" y="96395"/>
                </a:lnTo>
                <a:lnTo>
                  <a:pt x="2713037" y="95295"/>
                </a:lnTo>
                <a:lnTo>
                  <a:pt x="2777945" y="95295"/>
                </a:lnTo>
                <a:lnTo>
                  <a:pt x="2764029" y="80179"/>
                </a:lnTo>
                <a:lnTo>
                  <a:pt x="2739878" y="70592"/>
                </a:lnTo>
                <a:lnTo>
                  <a:pt x="2710472" y="67809"/>
                </a:lnTo>
                <a:close/>
              </a:path>
              <a:path w="3905250" h="334645">
                <a:moveTo>
                  <a:pt x="2777945" y="95295"/>
                </a:moveTo>
                <a:lnTo>
                  <a:pt x="2713037" y="95295"/>
                </a:lnTo>
                <a:lnTo>
                  <a:pt x="2728258" y="96876"/>
                </a:lnTo>
                <a:lnTo>
                  <a:pt x="2741898" y="102168"/>
                </a:lnTo>
                <a:lnTo>
                  <a:pt x="2752102" y="111997"/>
                </a:lnTo>
                <a:lnTo>
                  <a:pt x="2757015" y="127189"/>
                </a:lnTo>
                <a:lnTo>
                  <a:pt x="2788176" y="127189"/>
                </a:lnTo>
                <a:lnTo>
                  <a:pt x="2780828" y="98426"/>
                </a:lnTo>
                <a:lnTo>
                  <a:pt x="2777945" y="95295"/>
                </a:lnTo>
                <a:close/>
              </a:path>
              <a:path w="3905250" h="334645">
                <a:moveTo>
                  <a:pt x="2880519" y="0"/>
                </a:moveTo>
                <a:lnTo>
                  <a:pt x="2849358" y="0"/>
                </a:lnTo>
                <a:lnTo>
                  <a:pt x="2849358" y="261698"/>
                </a:lnTo>
                <a:lnTo>
                  <a:pt x="2880519" y="261698"/>
                </a:lnTo>
                <a:lnTo>
                  <a:pt x="2880519" y="154675"/>
                </a:lnTo>
                <a:lnTo>
                  <a:pt x="2883972" y="131019"/>
                </a:lnTo>
                <a:lnTo>
                  <a:pt x="2894400" y="112204"/>
                </a:lnTo>
                <a:lnTo>
                  <a:pt x="2911512" y="100059"/>
                </a:lnTo>
                <a:lnTo>
                  <a:pt x="2880519" y="100059"/>
                </a:lnTo>
                <a:lnTo>
                  <a:pt x="2880519" y="0"/>
                </a:lnTo>
                <a:close/>
              </a:path>
              <a:path w="3905250" h="334645">
                <a:moveTo>
                  <a:pt x="2996281" y="95295"/>
                </a:moveTo>
                <a:lnTo>
                  <a:pt x="2936591" y="95295"/>
                </a:lnTo>
                <a:lnTo>
                  <a:pt x="2952655" y="98004"/>
                </a:lnTo>
                <a:lnTo>
                  <a:pt x="2964769" y="105695"/>
                </a:lnTo>
                <a:lnTo>
                  <a:pt x="2972417" y="117718"/>
                </a:lnTo>
                <a:lnTo>
                  <a:pt x="2975082" y="133420"/>
                </a:lnTo>
                <a:lnTo>
                  <a:pt x="2975082" y="261698"/>
                </a:lnTo>
                <a:lnTo>
                  <a:pt x="3006233" y="261698"/>
                </a:lnTo>
                <a:lnTo>
                  <a:pt x="3006233" y="137084"/>
                </a:lnTo>
                <a:lnTo>
                  <a:pt x="3003049" y="109094"/>
                </a:lnTo>
                <a:lnTo>
                  <a:pt x="2996281" y="95295"/>
                </a:lnTo>
                <a:close/>
              </a:path>
              <a:path w="3905250" h="334645">
                <a:moveTo>
                  <a:pt x="2940988" y="67809"/>
                </a:moveTo>
                <a:lnTo>
                  <a:pt x="2923512" y="69653"/>
                </a:lnTo>
                <a:lnTo>
                  <a:pt x="2906448" y="75413"/>
                </a:lnTo>
                <a:lnTo>
                  <a:pt x="2891720" y="85434"/>
                </a:lnTo>
                <a:lnTo>
                  <a:pt x="2881252" y="100059"/>
                </a:lnTo>
                <a:lnTo>
                  <a:pt x="2911512" y="100059"/>
                </a:lnTo>
                <a:lnTo>
                  <a:pt x="2911905" y="99780"/>
                </a:lnTo>
                <a:lnTo>
                  <a:pt x="2936591" y="95295"/>
                </a:lnTo>
                <a:lnTo>
                  <a:pt x="2996281" y="95295"/>
                </a:lnTo>
                <a:lnTo>
                  <a:pt x="2992305" y="87188"/>
                </a:lnTo>
                <a:lnTo>
                  <a:pt x="2972214" y="72911"/>
                </a:lnTo>
                <a:lnTo>
                  <a:pt x="2940988" y="67809"/>
                </a:lnTo>
                <a:close/>
              </a:path>
              <a:path w="3905250" h="334645">
                <a:moveTo>
                  <a:pt x="3153181" y="67809"/>
                </a:moveTo>
                <a:lnTo>
                  <a:pt x="3113451" y="75494"/>
                </a:lnTo>
                <a:lnTo>
                  <a:pt x="3084644" y="96579"/>
                </a:lnTo>
                <a:lnTo>
                  <a:pt x="3067106" y="128111"/>
                </a:lnTo>
                <a:lnTo>
                  <a:pt x="3061184" y="167136"/>
                </a:lnTo>
                <a:lnTo>
                  <a:pt x="3067106" y="205949"/>
                </a:lnTo>
                <a:lnTo>
                  <a:pt x="3084644" y="237372"/>
                </a:lnTo>
                <a:lnTo>
                  <a:pt x="3113451" y="258417"/>
                </a:lnTo>
                <a:lnTo>
                  <a:pt x="3153181" y="266096"/>
                </a:lnTo>
                <a:lnTo>
                  <a:pt x="3192916" y="258417"/>
                </a:lnTo>
                <a:lnTo>
                  <a:pt x="3220027" y="238610"/>
                </a:lnTo>
                <a:lnTo>
                  <a:pt x="3153181" y="238610"/>
                </a:lnTo>
                <a:lnTo>
                  <a:pt x="3130201" y="233884"/>
                </a:lnTo>
                <a:lnTo>
                  <a:pt x="3111448" y="220052"/>
                </a:lnTo>
                <a:lnTo>
                  <a:pt x="3098810" y="197630"/>
                </a:lnTo>
                <a:lnTo>
                  <a:pt x="3094178" y="167136"/>
                </a:lnTo>
                <a:lnTo>
                  <a:pt x="3098810" y="136430"/>
                </a:lnTo>
                <a:lnTo>
                  <a:pt x="3111448" y="113899"/>
                </a:lnTo>
                <a:lnTo>
                  <a:pt x="3130201" y="100027"/>
                </a:lnTo>
                <a:lnTo>
                  <a:pt x="3153181" y="95295"/>
                </a:lnTo>
                <a:lnTo>
                  <a:pt x="3219968" y="95295"/>
                </a:lnTo>
                <a:lnTo>
                  <a:pt x="3192916" y="75494"/>
                </a:lnTo>
                <a:lnTo>
                  <a:pt x="3153181" y="67809"/>
                </a:lnTo>
                <a:close/>
              </a:path>
              <a:path w="3905250" h="334645">
                <a:moveTo>
                  <a:pt x="3219968" y="95295"/>
                </a:moveTo>
                <a:lnTo>
                  <a:pt x="3153181" y="95295"/>
                </a:lnTo>
                <a:lnTo>
                  <a:pt x="3176162" y="100027"/>
                </a:lnTo>
                <a:lnTo>
                  <a:pt x="3194919" y="113899"/>
                </a:lnTo>
                <a:lnTo>
                  <a:pt x="3207561" y="136430"/>
                </a:lnTo>
                <a:lnTo>
                  <a:pt x="3212195" y="167136"/>
                </a:lnTo>
                <a:lnTo>
                  <a:pt x="3207561" y="197630"/>
                </a:lnTo>
                <a:lnTo>
                  <a:pt x="3194919" y="220052"/>
                </a:lnTo>
                <a:lnTo>
                  <a:pt x="3176162" y="233884"/>
                </a:lnTo>
                <a:lnTo>
                  <a:pt x="3153181" y="238610"/>
                </a:lnTo>
                <a:lnTo>
                  <a:pt x="3220027" y="238610"/>
                </a:lnTo>
                <a:lnTo>
                  <a:pt x="3221722" y="237372"/>
                </a:lnTo>
                <a:lnTo>
                  <a:pt x="3239257" y="205949"/>
                </a:lnTo>
                <a:lnTo>
                  <a:pt x="3245178" y="167136"/>
                </a:lnTo>
                <a:lnTo>
                  <a:pt x="3239257" y="128111"/>
                </a:lnTo>
                <a:lnTo>
                  <a:pt x="3221722" y="96579"/>
                </a:lnTo>
                <a:lnTo>
                  <a:pt x="3219968" y="95295"/>
                </a:lnTo>
                <a:close/>
              </a:path>
              <a:path w="3905250" h="334645">
                <a:moveTo>
                  <a:pt x="3331280" y="72207"/>
                </a:moveTo>
                <a:lnTo>
                  <a:pt x="3300129" y="72207"/>
                </a:lnTo>
                <a:lnTo>
                  <a:pt x="3300129" y="196821"/>
                </a:lnTo>
                <a:lnTo>
                  <a:pt x="3303313" y="224811"/>
                </a:lnTo>
                <a:lnTo>
                  <a:pt x="3314057" y="246717"/>
                </a:lnTo>
                <a:lnTo>
                  <a:pt x="3334148" y="260994"/>
                </a:lnTo>
                <a:lnTo>
                  <a:pt x="3365373" y="266096"/>
                </a:lnTo>
                <a:lnTo>
                  <a:pt x="3384579" y="264012"/>
                </a:lnTo>
                <a:lnTo>
                  <a:pt x="3401380" y="257667"/>
                </a:lnTo>
                <a:lnTo>
                  <a:pt x="3415570" y="246925"/>
                </a:lnTo>
                <a:lnTo>
                  <a:pt x="3421759" y="238610"/>
                </a:lnTo>
                <a:lnTo>
                  <a:pt x="3369771" y="238610"/>
                </a:lnTo>
                <a:lnTo>
                  <a:pt x="3353703" y="235901"/>
                </a:lnTo>
                <a:lnTo>
                  <a:pt x="3341589" y="228210"/>
                </a:lnTo>
                <a:lnTo>
                  <a:pt x="3333943" y="216187"/>
                </a:lnTo>
                <a:lnTo>
                  <a:pt x="3331280" y="200486"/>
                </a:lnTo>
                <a:lnTo>
                  <a:pt x="3331280" y="72207"/>
                </a:lnTo>
                <a:close/>
              </a:path>
              <a:path w="3905250" h="334645">
                <a:moveTo>
                  <a:pt x="3457004" y="231647"/>
                </a:moveTo>
                <a:lnTo>
                  <a:pt x="3427675" y="231647"/>
                </a:lnTo>
                <a:lnTo>
                  <a:pt x="3427675" y="261698"/>
                </a:lnTo>
                <a:lnTo>
                  <a:pt x="3457004" y="261698"/>
                </a:lnTo>
                <a:lnTo>
                  <a:pt x="3457004" y="231647"/>
                </a:lnTo>
                <a:close/>
              </a:path>
              <a:path w="3905250" h="334645">
                <a:moveTo>
                  <a:pt x="3457004" y="72207"/>
                </a:moveTo>
                <a:lnTo>
                  <a:pt x="3425843" y="72207"/>
                </a:lnTo>
                <a:lnTo>
                  <a:pt x="3425843" y="179230"/>
                </a:lnTo>
                <a:lnTo>
                  <a:pt x="3422390" y="202891"/>
                </a:lnTo>
                <a:lnTo>
                  <a:pt x="3411962" y="221705"/>
                </a:lnTo>
                <a:lnTo>
                  <a:pt x="3394457" y="234126"/>
                </a:lnTo>
                <a:lnTo>
                  <a:pt x="3369771" y="238610"/>
                </a:lnTo>
                <a:lnTo>
                  <a:pt x="3421759" y="238610"/>
                </a:lnTo>
                <a:lnTo>
                  <a:pt x="3426942" y="231647"/>
                </a:lnTo>
                <a:lnTo>
                  <a:pt x="3457004" y="231647"/>
                </a:lnTo>
                <a:lnTo>
                  <a:pt x="3457004" y="72207"/>
                </a:lnTo>
                <a:close/>
              </a:path>
              <a:path w="3905250" h="334645">
                <a:moveTo>
                  <a:pt x="3555200" y="0"/>
                </a:moveTo>
                <a:lnTo>
                  <a:pt x="3524049" y="0"/>
                </a:lnTo>
                <a:lnTo>
                  <a:pt x="3524049" y="261698"/>
                </a:lnTo>
                <a:lnTo>
                  <a:pt x="3555200" y="261698"/>
                </a:lnTo>
                <a:lnTo>
                  <a:pt x="3555200" y="0"/>
                </a:lnTo>
                <a:close/>
              </a:path>
              <a:path w="3905250" h="334645">
                <a:moveTo>
                  <a:pt x="3698128" y="67809"/>
                </a:moveTo>
                <a:lnTo>
                  <a:pt x="3660184" y="75690"/>
                </a:lnTo>
                <a:lnTo>
                  <a:pt x="3633164" y="97041"/>
                </a:lnTo>
                <a:lnTo>
                  <a:pt x="3617001" y="128425"/>
                </a:lnTo>
                <a:lnTo>
                  <a:pt x="3611628" y="166403"/>
                </a:lnTo>
                <a:lnTo>
                  <a:pt x="3617064" y="204557"/>
                </a:lnTo>
                <a:lnTo>
                  <a:pt x="3633393" y="236318"/>
                </a:lnTo>
                <a:lnTo>
                  <a:pt x="3660648" y="258045"/>
                </a:lnTo>
                <a:lnTo>
                  <a:pt x="3698861" y="266096"/>
                </a:lnTo>
                <a:lnTo>
                  <a:pt x="3717845" y="264338"/>
                </a:lnTo>
                <a:lnTo>
                  <a:pt x="3735010" y="258904"/>
                </a:lnTo>
                <a:lnTo>
                  <a:pt x="3749221" y="249553"/>
                </a:lnTo>
                <a:lnTo>
                  <a:pt x="3757419" y="238610"/>
                </a:lnTo>
                <a:lnTo>
                  <a:pt x="3703258" y="238610"/>
                </a:lnTo>
                <a:lnTo>
                  <a:pt x="3677089" y="232670"/>
                </a:lnTo>
                <a:lnTo>
                  <a:pt x="3658823" y="216937"/>
                </a:lnTo>
                <a:lnTo>
                  <a:pt x="3648115" y="194538"/>
                </a:lnTo>
                <a:lnTo>
                  <a:pt x="3644622" y="168602"/>
                </a:lnTo>
                <a:lnTo>
                  <a:pt x="3647519" y="141532"/>
                </a:lnTo>
                <a:lnTo>
                  <a:pt x="3657082" y="118068"/>
                </a:lnTo>
                <a:lnTo>
                  <a:pt x="3674616" y="101544"/>
                </a:lnTo>
                <a:lnTo>
                  <a:pt x="3701426" y="95295"/>
                </a:lnTo>
                <a:lnTo>
                  <a:pt x="3757354" y="95295"/>
                </a:lnTo>
                <a:lnTo>
                  <a:pt x="3746632" y="83424"/>
                </a:lnTo>
                <a:lnTo>
                  <a:pt x="3730796" y="74268"/>
                </a:lnTo>
                <a:lnTo>
                  <a:pt x="3713928" y="69304"/>
                </a:lnTo>
                <a:lnTo>
                  <a:pt x="3698128" y="67809"/>
                </a:lnTo>
                <a:close/>
              </a:path>
              <a:path w="3905250" h="334645">
                <a:moveTo>
                  <a:pt x="3791224" y="236045"/>
                </a:moveTo>
                <a:lnTo>
                  <a:pt x="3760073" y="236045"/>
                </a:lnTo>
                <a:lnTo>
                  <a:pt x="3760073" y="261698"/>
                </a:lnTo>
                <a:lnTo>
                  <a:pt x="3791224" y="261698"/>
                </a:lnTo>
                <a:lnTo>
                  <a:pt x="3791224" y="236045"/>
                </a:lnTo>
                <a:close/>
              </a:path>
              <a:path w="3905250" h="334645">
                <a:moveTo>
                  <a:pt x="3757354" y="95295"/>
                </a:moveTo>
                <a:lnTo>
                  <a:pt x="3701426" y="95295"/>
                </a:lnTo>
                <a:lnTo>
                  <a:pt x="3728855" y="101263"/>
                </a:lnTo>
                <a:lnTo>
                  <a:pt x="3747383" y="117198"/>
                </a:lnTo>
                <a:lnTo>
                  <a:pt x="3757869" y="140141"/>
                </a:lnTo>
                <a:lnTo>
                  <a:pt x="3761173" y="167136"/>
                </a:lnTo>
                <a:lnTo>
                  <a:pt x="3758000" y="193301"/>
                </a:lnTo>
                <a:lnTo>
                  <a:pt x="3747887" y="216204"/>
                </a:lnTo>
                <a:lnTo>
                  <a:pt x="3729937" y="232441"/>
                </a:lnTo>
                <a:lnTo>
                  <a:pt x="3703258" y="238610"/>
                </a:lnTo>
                <a:lnTo>
                  <a:pt x="3757419" y="238610"/>
                </a:lnTo>
                <a:lnTo>
                  <a:pt x="3759341" y="236045"/>
                </a:lnTo>
                <a:lnTo>
                  <a:pt x="3791224" y="236045"/>
                </a:lnTo>
                <a:lnTo>
                  <a:pt x="3791224" y="97494"/>
                </a:lnTo>
                <a:lnTo>
                  <a:pt x="3759341" y="97494"/>
                </a:lnTo>
                <a:lnTo>
                  <a:pt x="3757354" y="95295"/>
                </a:lnTo>
                <a:close/>
              </a:path>
              <a:path w="3905250" h="334645">
                <a:moveTo>
                  <a:pt x="3791224" y="0"/>
                </a:moveTo>
                <a:lnTo>
                  <a:pt x="3760073" y="0"/>
                </a:lnTo>
                <a:lnTo>
                  <a:pt x="3760073" y="97494"/>
                </a:lnTo>
                <a:lnTo>
                  <a:pt x="3791224" y="97494"/>
                </a:lnTo>
                <a:lnTo>
                  <a:pt x="3791224" y="0"/>
                </a:lnTo>
                <a:close/>
              </a:path>
              <a:path w="3905250" h="334645">
                <a:moveTo>
                  <a:pt x="3905179" y="221019"/>
                </a:moveTo>
                <a:lnTo>
                  <a:pt x="3864500" y="221019"/>
                </a:lnTo>
                <a:lnTo>
                  <a:pt x="3864500" y="261698"/>
                </a:lnTo>
                <a:lnTo>
                  <a:pt x="3905179" y="261698"/>
                </a:lnTo>
                <a:lnTo>
                  <a:pt x="3905179" y="221019"/>
                </a:lnTo>
                <a:close/>
              </a:path>
              <a:path w="3905250" h="334645">
                <a:moveTo>
                  <a:pt x="3905179" y="72207"/>
                </a:moveTo>
                <a:lnTo>
                  <a:pt x="3864500" y="72207"/>
                </a:lnTo>
                <a:lnTo>
                  <a:pt x="3864500" y="112886"/>
                </a:lnTo>
                <a:lnTo>
                  <a:pt x="3905179" y="112886"/>
                </a:lnTo>
                <a:lnTo>
                  <a:pt x="3905179" y="72207"/>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9" name="object 9"/>
          <p:cNvSpPr/>
          <p:nvPr/>
        </p:nvSpPr>
        <p:spPr>
          <a:xfrm>
            <a:off x="827295" y="2949604"/>
            <a:ext cx="3841597" cy="2720192"/>
          </a:xfrm>
          <a:custGeom>
            <a:avLst/>
            <a:gdLst/>
            <a:ahLst/>
            <a:cxnLst/>
            <a:rect l="l" t="t" r="r" b="b"/>
            <a:pathLst>
              <a:path w="8446770" h="5981065">
                <a:moveTo>
                  <a:pt x="0" y="5980770"/>
                </a:moveTo>
                <a:lnTo>
                  <a:pt x="8446454" y="5980770"/>
                </a:lnTo>
                <a:lnTo>
                  <a:pt x="8446454" y="0"/>
                </a:lnTo>
                <a:lnTo>
                  <a:pt x="0" y="0"/>
                </a:lnTo>
                <a:lnTo>
                  <a:pt x="0" y="598077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0" name="object 10"/>
          <p:cNvSpPr/>
          <p:nvPr/>
        </p:nvSpPr>
        <p:spPr>
          <a:xfrm>
            <a:off x="4998976" y="2949602"/>
            <a:ext cx="3694887" cy="1076352"/>
          </a:xfrm>
          <a:custGeom>
            <a:avLst/>
            <a:gdLst/>
            <a:ahLst/>
            <a:cxnLst/>
            <a:rect l="l" t="t" r="r" b="b"/>
            <a:pathLst>
              <a:path w="8124190" h="2366645">
                <a:moveTo>
                  <a:pt x="0" y="2366420"/>
                </a:moveTo>
                <a:lnTo>
                  <a:pt x="8123773" y="2366420"/>
                </a:lnTo>
                <a:lnTo>
                  <a:pt x="8123773" y="0"/>
                </a:lnTo>
                <a:lnTo>
                  <a:pt x="0" y="0"/>
                </a:lnTo>
                <a:lnTo>
                  <a:pt x="0" y="236642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1" name="object 11"/>
          <p:cNvSpPr/>
          <p:nvPr/>
        </p:nvSpPr>
        <p:spPr>
          <a:xfrm>
            <a:off x="4998976" y="4292576"/>
            <a:ext cx="3694887" cy="1076352"/>
          </a:xfrm>
          <a:custGeom>
            <a:avLst/>
            <a:gdLst/>
            <a:ahLst/>
            <a:cxnLst/>
            <a:rect l="l" t="t" r="r" b="b"/>
            <a:pathLst>
              <a:path w="8124190" h="2366645">
                <a:moveTo>
                  <a:pt x="0" y="2366420"/>
                </a:moveTo>
                <a:lnTo>
                  <a:pt x="8123773" y="2366420"/>
                </a:lnTo>
                <a:lnTo>
                  <a:pt x="8123773" y="0"/>
                </a:lnTo>
                <a:lnTo>
                  <a:pt x="0" y="0"/>
                </a:lnTo>
                <a:lnTo>
                  <a:pt x="0" y="2366420"/>
                </a:lnTo>
                <a:close/>
              </a:path>
            </a:pathLst>
          </a:custGeom>
          <a:solidFill>
            <a:srgbClr val="EFEFF2"/>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2" name="object 12"/>
          <p:cNvSpPr/>
          <p:nvPr/>
        </p:nvSpPr>
        <p:spPr>
          <a:xfrm>
            <a:off x="571781" y="2949602"/>
            <a:ext cx="511173" cy="511173"/>
          </a:xfrm>
          <a:custGeom>
            <a:avLst/>
            <a:gdLst/>
            <a:ahLst/>
            <a:cxnLst/>
            <a:rect l="l" t="t" r="r" b="b"/>
            <a:pathLst>
              <a:path w="1123950" h="1123950">
                <a:moveTo>
                  <a:pt x="561815" y="0"/>
                </a:moveTo>
                <a:lnTo>
                  <a:pt x="513459" y="2068"/>
                </a:lnTo>
                <a:lnTo>
                  <a:pt x="466223" y="8161"/>
                </a:lnTo>
                <a:lnTo>
                  <a:pt x="420276" y="18106"/>
                </a:lnTo>
                <a:lnTo>
                  <a:pt x="375791" y="31733"/>
                </a:lnTo>
                <a:lnTo>
                  <a:pt x="332937" y="48872"/>
                </a:lnTo>
                <a:lnTo>
                  <a:pt x="291886" y="69351"/>
                </a:lnTo>
                <a:lnTo>
                  <a:pt x="252808" y="92999"/>
                </a:lnTo>
                <a:lnTo>
                  <a:pt x="215875" y="119646"/>
                </a:lnTo>
                <a:lnTo>
                  <a:pt x="181256" y="149120"/>
                </a:lnTo>
                <a:lnTo>
                  <a:pt x="149124" y="181252"/>
                </a:lnTo>
                <a:lnTo>
                  <a:pt x="119649" y="215870"/>
                </a:lnTo>
                <a:lnTo>
                  <a:pt x="93001" y="252803"/>
                </a:lnTo>
                <a:lnTo>
                  <a:pt x="69353" y="291881"/>
                </a:lnTo>
                <a:lnTo>
                  <a:pt x="48873" y="332932"/>
                </a:lnTo>
                <a:lnTo>
                  <a:pt x="31734" y="375787"/>
                </a:lnTo>
                <a:lnTo>
                  <a:pt x="18107" y="420273"/>
                </a:lnTo>
                <a:lnTo>
                  <a:pt x="8161" y="466220"/>
                </a:lnTo>
                <a:lnTo>
                  <a:pt x="2068" y="513458"/>
                </a:lnTo>
                <a:lnTo>
                  <a:pt x="0" y="561815"/>
                </a:lnTo>
                <a:lnTo>
                  <a:pt x="2068" y="610172"/>
                </a:lnTo>
                <a:lnTo>
                  <a:pt x="8161" y="657410"/>
                </a:lnTo>
                <a:lnTo>
                  <a:pt x="18107" y="703358"/>
                </a:lnTo>
                <a:lnTo>
                  <a:pt x="31734" y="747844"/>
                </a:lnTo>
                <a:lnTo>
                  <a:pt x="48873" y="790699"/>
                </a:lnTo>
                <a:lnTo>
                  <a:pt x="69353" y="831751"/>
                </a:lnTo>
                <a:lnTo>
                  <a:pt x="93001" y="870830"/>
                </a:lnTo>
                <a:lnTo>
                  <a:pt x="119649" y="907764"/>
                </a:lnTo>
                <a:lnTo>
                  <a:pt x="149124" y="942382"/>
                </a:lnTo>
                <a:lnTo>
                  <a:pt x="181256" y="974515"/>
                </a:lnTo>
                <a:lnTo>
                  <a:pt x="215875" y="1003990"/>
                </a:lnTo>
                <a:lnTo>
                  <a:pt x="252808" y="1030638"/>
                </a:lnTo>
                <a:lnTo>
                  <a:pt x="291886" y="1054287"/>
                </a:lnTo>
                <a:lnTo>
                  <a:pt x="332937" y="1074767"/>
                </a:lnTo>
                <a:lnTo>
                  <a:pt x="375791" y="1091906"/>
                </a:lnTo>
                <a:lnTo>
                  <a:pt x="420276" y="1105533"/>
                </a:lnTo>
                <a:lnTo>
                  <a:pt x="466223" y="1115479"/>
                </a:lnTo>
                <a:lnTo>
                  <a:pt x="513459" y="1121572"/>
                </a:lnTo>
                <a:lnTo>
                  <a:pt x="561815" y="1123641"/>
                </a:lnTo>
                <a:lnTo>
                  <a:pt x="610172" y="1121572"/>
                </a:lnTo>
                <a:lnTo>
                  <a:pt x="657410" y="1115479"/>
                </a:lnTo>
                <a:lnTo>
                  <a:pt x="703358" y="1105533"/>
                </a:lnTo>
                <a:lnTo>
                  <a:pt x="747844" y="1091906"/>
                </a:lnTo>
                <a:lnTo>
                  <a:pt x="790699" y="1074767"/>
                </a:lnTo>
                <a:lnTo>
                  <a:pt x="831751" y="1054287"/>
                </a:lnTo>
                <a:lnTo>
                  <a:pt x="870830" y="1030638"/>
                </a:lnTo>
                <a:lnTo>
                  <a:pt x="907764" y="1003990"/>
                </a:lnTo>
                <a:lnTo>
                  <a:pt x="942382" y="974515"/>
                </a:lnTo>
                <a:lnTo>
                  <a:pt x="974515" y="942382"/>
                </a:lnTo>
                <a:lnTo>
                  <a:pt x="1003990" y="907764"/>
                </a:lnTo>
                <a:lnTo>
                  <a:pt x="1030638" y="870830"/>
                </a:lnTo>
                <a:lnTo>
                  <a:pt x="1054287" y="831751"/>
                </a:lnTo>
                <a:lnTo>
                  <a:pt x="1074767" y="790699"/>
                </a:lnTo>
                <a:lnTo>
                  <a:pt x="1091906" y="747844"/>
                </a:lnTo>
                <a:lnTo>
                  <a:pt x="1105533" y="703358"/>
                </a:lnTo>
                <a:lnTo>
                  <a:pt x="1115479" y="657410"/>
                </a:lnTo>
                <a:lnTo>
                  <a:pt x="1121572" y="610172"/>
                </a:lnTo>
                <a:lnTo>
                  <a:pt x="1123641" y="561815"/>
                </a:lnTo>
                <a:lnTo>
                  <a:pt x="1121572" y="513458"/>
                </a:lnTo>
                <a:lnTo>
                  <a:pt x="1115479" y="466220"/>
                </a:lnTo>
                <a:lnTo>
                  <a:pt x="1105533" y="420273"/>
                </a:lnTo>
                <a:lnTo>
                  <a:pt x="1091906" y="375787"/>
                </a:lnTo>
                <a:lnTo>
                  <a:pt x="1074767" y="332932"/>
                </a:lnTo>
                <a:lnTo>
                  <a:pt x="1054287" y="291881"/>
                </a:lnTo>
                <a:lnTo>
                  <a:pt x="1030638" y="252803"/>
                </a:lnTo>
                <a:lnTo>
                  <a:pt x="1003990" y="215870"/>
                </a:lnTo>
                <a:lnTo>
                  <a:pt x="974515" y="181252"/>
                </a:lnTo>
                <a:lnTo>
                  <a:pt x="942382" y="149120"/>
                </a:lnTo>
                <a:lnTo>
                  <a:pt x="907764" y="119646"/>
                </a:lnTo>
                <a:lnTo>
                  <a:pt x="870830" y="92999"/>
                </a:lnTo>
                <a:lnTo>
                  <a:pt x="831751" y="69351"/>
                </a:lnTo>
                <a:lnTo>
                  <a:pt x="790699" y="48872"/>
                </a:lnTo>
                <a:lnTo>
                  <a:pt x="747844" y="31733"/>
                </a:lnTo>
                <a:lnTo>
                  <a:pt x="703358" y="18106"/>
                </a:lnTo>
                <a:lnTo>
                  <a:pt x="657410" y="8161"/>
                </a:lnTo>
                <a:lnTo>
                  <a:pt x="610172" y="2068"/>
                </a:lnTo>
                <a:lnTo>
                  <a:pt x="561815"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3" name="object 13"/>
          <p:cNvSpPr/>
          <p:nvPr/>
        </p:nvSpPr>
        <p:spPr>
          <a:xfrm>
            <a:off x="625822" y="3003639"/>
            <a:ext cx="403163" cy="403163"/>
          </a:xfrm>
          <a:custGeom>
            <a:avLst/>
            <a:gdLst/>
            <a:ahLst/>
            <a:cxnLst/>
            <a:rect l="l" t="t" r="r" b="b"/>
            <a:pathLst>
              <a:path w="886460" h="886460">
                <a:moveTo>
                  <a:pt x="443002" y="0"/>
                </a:moveTo>
                <a:lnTo>
                  <a:pt x="394849" y="2607"/>
                </a:lnTo>
                <a:lnTo>
                  <a:pt x="348169" y="10248"/>
                </a:lnTo>
                <a:lnTo>
                  <a:pt x="303236" y="22647"/>
                </a:lnTo>
                <a:lnTo>
                  <a:pt x="260325" y="39532"/>
                </a:lnTo>
                <a:lnTo>
                  <a:pt x="219708" y="60629"/>
                </a:lnTo>
                <a:lnTo>
                  <a:pt x="181660" y="85663"/>
                </a:lnTo>
                <a:lnTo>
                  <a:pt x="146455" y="114362"/>
                </a:lnTo>
                <a:lnTo>
                  <a:pt x="114365" y="146450"/>
                </a:lnTo>
                <a:lnTo>
                  <a:pt x="85666" y="181656"/>
                </a:lnTo>
                <a:lnTo>
                  <a:pt x="60631" y="219703"/>
                </a:lnTo>
                <a:lnTo>
                  <a:pt x="39534" y="260320"/>
                </a:lnTo>
                <a:lnTo>
                  <a:pt x="22648" y="303232"/>
                </a:lnTo>
                <a:lnTo>
                  <a:pt x="10248" y="348166"/>
                </a:lnTo>
                <a:lnTo>
                  <a:pt x="2607" y="394847"/>
                </a:lnTo>
                <a:lnTo>
                  <a:pt x="0" y="443002"/>
                </a:lnTo>
                <a:lnTo>
                  <a:pt x="2607" y="491155"/>
                </a:lnTo>
                <a:lnTo>
                  <a:pt x="10248" y="537835"/>
                </a:lnTo>
                <a:lnTo>
                  <a:pt x="22648" y="582767"/>
                </a:lnTo>
                <a:lnTo>
                  <a:pt x="39534" y="625679"/>
                </a:lnTo>
                <a:lnTo>
                  <a:pt x="60631" y="666295"/>
                </a:lnTo>
                <a:lnTo>
                  <a:pt x="85666" y="704343"/>
                </a:lnTo>
                <a:lnTo>
                  <a:pt x="114365" y="739549"/>
                </a:lnTo>
                <a:lnTo>
                  <a:pt x="146455" y="771638"/>
                </a:lnTo>
                <a:lnTo>
                  <a:pt x="181660" y="800337"/>
                </a:lnTo>
                <a:lnTo>
                  <a:pt x="219708" y="825372"/>
                </a:lnTo>
                <a:lnTo>
                  <a:pt x="260325" y="846469"/>
                </a:lnTo>
                <a:lnTo>
                  <a:pt x="303236" y="863355"/>
                </a:lnTo>
                <a:lnTo>
                  <a:pt x="348169" y="875755"/>
                </a:lnTo>
                <a:lnTo>
                  <a:pt x="394849" y="883396"/>
                </a:lnTo>
                <a:lnTo>
                  <a:pt x="443002" y="886004"/>
                </a:lnTo>
                <a:lnTo>
                  <a:pt x="491155" y="883396"/>
                </a:lnTo>
                <a:lnTo>
                  <a:pt x="537835" y="875755"/>
                </a:lnTo>
                <a:lnTo>
                  <a:pt x="582767" y="863355"/>
                </a:lnTo>
                <a:lnTo>
                  <a:pt x="625679" y="846469"/>
                </a:lnTo>
                <a:lnTo>
                  <a:pt x="666295" y="825372"/>
                </a:lnTo>
                <a:lnTo>
                  <a:pt x="704343" y="800337"/>
                </a:lnTo>
                <a:lnTo>
                  <a:pt x="739549" y="771638"/>
                </a:lnTo>
                <a:lnTo>
                  <a:pt x="771638" y="739549"/>
                </a:lnTo>
                <a:lnTo>
                  <a:pt x="800337" y="704343"/>
                </a:lnTo>
                <a:lnTo>
                  <a:pt x="825372" y="666295"/>
                </a:lnTo>
                <a:lnTo>
                  <a:pt x="846469" y="625679"/>
                </a:lnTo>
                <a:lnTo>
                  <a:pt x="863355" y="582767"/>
                </a:lnTo>
                <a:lnTo>
                  <a:pt x="875755" y="537835"/>
                </a:lnTo>
                <a:lnTo>
                  <a:pt x="883396" y="491155"/>
                </a:lnTo>
                <a:lnTo>
                  <a:pt x="886004" y="443002"/>
                </a:lnTo>
                <a:lnTo>
                  <a:pt x="883396" y="394847"/>
                </a:lnTo>
                <a:lnTo>
                  <a:pt x="875755" y="348166"/>
                </a:lnTo>
                <a:lnTo>
                  <a:pt x="863355" y="303232"/>
                </a:lnTo>
                <a:lnTo>
                  <a:pt x="846469" y="260320"/>
                </a:lnTo>
                <a:lnTo>
                  <a:pt x="825372" y="219703"/>
                </a:lnTo>
                <a:lnTo>
                  <a:pt x="800337" y="181656"/>
                </a:lnTo>
                <a:lnTo>
                  <a:pt x="771638" y="146450"/>
                </a:lnTo>
                <a:lnTo>
                  <a:pt x="739549" y="114362"/>
                </a:lnTo>
                <a:lnTo>
                  <a:pt x="704343" y="85663"/>
                </a:lnTo>
                <a:lnTo>
                  <a:pt x="666295" y="60629"/>
                </a:lnTo>
                <a:lnTo>
                  <a:pt x="625679" y="39532"/>
                </a:lnTo>
                <a:lnTo>
                  <a:pt x="582767" y="22647"/>
                </a:lnTo>
                <a:lnTo>
                  <a:pt x="537835" y="10248"/>
                </a:lnTo>
                <a:lnTo>
                  <a:pt x="491155" y="2607"/>
                </a:lnTo>
                <a:lnTo>
                  <a:pt x="443002" y="0"/>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4" name="object 14"/>
          <p:cNvSpPr/>
          <p:nvPr/>
        </p:nvSpPr>
        <p:spPr>
          <a:xfrm>
            <a:off x="754306" y="3097101"/>
            <a:ext cx="90971" cy="200138"/>
          </a:xfrm>
          <a:custGeom>
            <a:avLst/>
            <a:gdLst/>
            <a:ahLst/>
            <a:cxnLst/>
            <a:rect l="l" t="t" r="r" b="b"/>
            <a:pathLst>
              <a:path w="200025" h="440054">
                <a:moveTo>
                  <a:pt x="199774" y="0"/>
                </a:moveTo>
                <a:lnTo>
                  <a:pt x="128781" y="0"/>
                </a:lnTo>
                <a:lnTo>
                  <a:pt x="113430" y="42181"/>
                </a:lnTo>
                <a:lnTo>
                  <a:pt x="84180" y="69343"/>
                </a:lnTo>
                <a:lnTo>
                  <a:pt x="45036" y="83665"/>
                </a:lnTo>
                <a:lnTo>
                  <a:pt x="0" y="87327"/>
                </a:lnTo>
                <a:lnTo>
                  <a:pt x="0" y="154539"/>
                </a:lnTo>
                <a:lnTo>
                  <a:pt x="110562" y="154539"/>
                </a:lnTo>
                <a:lnTo>
                  <a:pt x="110562" y="439756"/>
                </a:lnTo>
                <a:lnTo>
                  <a:pt x="199774" y="439756"/>
                </a:lnTo>
                <a:lnTo>
                  <a:pt x="199774"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5" name="object 15"/>
          <p:cNvSpPr/>
          <p:nvPr/>
        </p:nvSpPr>
        <p:spPr>
          <a:xfrm>
            <a:off x="4743414" y="2949602"/>
            <a:ext cx="511173" cy="511173"/>
          </a:xfrm>
          <a:custGeom>
            <a:avLst/>
            <a:gdLst/>
            <a:ahLst/>
            <a:cxnLst/>
            <a:rect l="l" t="t" r="r" b="b"/>
            <a:pathLst>
              <a:path w="1123950" h="1123950">
                <a:moveTo>
                  <a:pt x="561815" y="0"/>
                </a:moveTo>
                <a:lnTo>
                  <a:pt x="513459" y="2068"/>
                </a:lnTo>
                <a:lnTo>
                  <a:pt x="466223" y="8161"/>
                </a:lnTo>
                <a:lnTo>
                  <a:pt x="420276" y="18106"/>
                </a:lnTo>
                <a:lnTo>
                  <a:pt x="375791" y="31733"/>
                </a:lnTo>
                <a:lnTo>
                  <a:pt x="332937" y="48872"/>
                </a:lnTo>
                <a:lnTo>
                  <a:pt x="291886" y="69351"/>
                </a:lnTo>
                <a:lnTo>
                  <a:pt x="252808" y="92999"/>
                </a:lnTo>
                <a:lnTo>
                  <a:pt x="215875" y="119646"/>
                </a:lnTo>
                <a:lnTo>
                  <a:pt x="181256" y="149120"/>
                </a:lnTo>
                <a:lnTo>
                  <a:pt x="149124" y="181252"/>
                </a:lnTo>
                <a:lnTo>
                  <a:pt x="119649" y="215870"/>
                </a:lnTo>
                <a:lnTo>
                  <a:pt x="93001" y="252803"/>
                </a:lnTo>
                <a:lnTo>
                  <a:pt x="69353" y="291881"/>
                </a:lnTo>
                <a:lnTo>
                  <a:pt x="48873" y="332932"/>
                </a:lnTo>
                <a:lnTo>
                  <a:pt x="31734" y="375787"/>
                </a:lnTo>
                <a:lnTo>
                  <a:pt x="18107" y="420273"/>
                </a:lnTo>
                <a:lnTo>
                  <a:pt x="8161" y="466220"/>
                </a:lnTo>
                <a:lnTo>
                  <a:pt x="2068" y="513458"/>
                </a:lnTo>
                <a:lnTo>
                  <a:pt x="0" y="561815"/>
                </a:lnTo>
                <a:lnTo>
                  <a:pt x="2068" y="610172"/>
                </a:lnTo>
                <a:lnTo>
                  <a:pt x="8161" y="657410"/>
                </a:lnTo>
                <a:lnTo>
                  <a:pt x="18107" y="703358"/>
                </a:lnTo>
                <a:lnTo>
                  <a:pt x="31734" y="747844"/>
                </a:lnTo>
                <a:lnTo>
                  <a:pt x="48873" y="790699"/>
                </a:lnTo>
                <a:lnTo>
                  <a:pt x="69353" y="831751"/>
                </a:lnTo>
                <a:lnTo>
                  <a:pt x="93001" y="870830"/>
                </a:lnTo>
                <a:lnTo>
                  <a:pt x="119649" y="907764"/>
                </a:lnTo>
                <a:lnTo>
                  <a:pt x="149124" y="942382"/>
                </a:lnTo>
                <a:lnTo>
                  <a:pt x="181256" y="974515"/>
                </a:lnTo>
                <a:lnTo>
                  <a:pt x="215875" y="1003990"/>
                </a:lnTo>
                <a:lnTo>
                  <a:pt x="252808" y="1030638"/>
                </a:lnTo>
                <a:lnTo>
                  <a:pt x="291886" y="1054287"/>
                </a:lnTo>
                <a:lnTo>
                  <a:pt x="332937" y="1074767"/>
                </a:lnTo>
                <a:lnTo>
                  <a:pt x="375791" y="1091906"/>
                </a:lnTo>
                <a:lnTo>
                  <a:pt x="420276" y="1105533"/>
                </a:lnTo>
                <a:lnTo>
                  <a:pt x="466223" y="1115479"/>
                </a:lnTo>
                <a:lnTo>
                  <a:pt x="513459" y="1121572"/>
                </a:lnTo>
                <a:lnTo>
                  <a:pt x="561815" y="1123641"/>
                </a:lnTo>
                <a:lnTo>
                  <a:pt x="610172" y="1121572"/>
                </a:lnTo>
                <a:lnTo>
                  <a:pt x="657410" y="1115479"/>
                </a:lnTo>
                <a:lnTo>
                  <a:pt x="703358" y="1105533"/>
                </a:lnTo>
                <a:lnTo>
                  <a:pt x="747844" y="1091906"/>
                </a:lnTo>
                <a:lnTo>
                  <a:pt x="790699" y="1074767"/>
                </a:lnTo>
                <a:lnTo>
                  <a:pt x="831751" y="1054287"/>
                </a:lnTo>
                <a:lnTo>
                  <a:pt x="870830" y="1030638"/>
                </a:lnTo>
                <a:lnTo>
                  <a:pt x="907764" y="1003990"/>
                </a:lnTo>
                <a:lnTo>
                  <a:pt x="942382" y="974515"/>
                </a:lnTo>
                <a:lnTo>
                  <a:pt x="974515" y="942382"/>
                </a:lnTo>
                <a:lnTo>
                  <a:pt x="1003990" y="907764"/>
                </a:lnTo>
                <a:lnTo>
                  <a:pt x="1030638" y="870830"/>
                </a:lnTo>
                <a:lnTo>
                  <a:pt x="1054287" y="831751"/>
                </a:lnTo>
                <a:lnTo>
                  <a:pt x="1074767" y="790699"/>
                </a:lnTo>
                <a:lnTo>
                  <a:pt x="1091906" y="747844"/>
                </a:lnTo>
                <a:lnTo>
                  <a:pt x="1105533" y="703358"/>
                </a:lnTo>
                <a:lnTo>
                  <a:pt x="1115479" y="657410"/>
                </a:lnTo>
                <a:lnTo>
                  <a:pt x="1121572" y="610172"/>
                </a:lnTo>
                <a:lnTo>
                  <a:pt x="1123641" y="561815"/>
                </a:lnTo>
                <a:lnTo>
                  <a:pt x="1121572" y="513458"/>
                </a:lnTo>
                <a:lnTo>
                  <a:pt x="1115479" y="466220"/>
                </a:lnTo>
                <a:lnTo>
                  <a:pt x="1105533" y="420273"/>
                </a:lnTo>
                <a:lnTo>
                  <a:pt x="1091906" y="375787"/>
                </a:lnTo>
                <a:lnTo>
                  <a:pt x="1074767" y="332932"/>
                </a:lnTo>
                <a:lnTo>
                  <a:pt x="1054287" y="291881"/>
                </a:lnTo>
                <a:lnTo>
                  <a:pt x="1030638" y="252803"/>
                </a:lnTo>
                <a:lnTo>
                  <a:pt x="1003990" y="215870"/>
                </a:lnTo>
                <a:lnTo>
                  <a:pt x="974515" y="181252"/>
                </a:lnTo>
                <a:lnTo>
                  <a:pt x="942382" y="149120"/>
                </a:lnTo>
                <a:lnTo>
                  <a:pt x="907764" y="119646"/>
                </a:lnTo>
                <a:lnTo>
                  <a:pt x="870830" y="92999"/>
                </a:lnTo>
                <a:lnTo>
                  <a:pt x="831751" y="69351"/>
                </a:lnTo>
                <a:lnTo>
                  <a:pt x="790699" y="48872"/>
                </a:lnTo>
                <a:lnTo>
                  <a:pt x="747844" y="31733"/>
                </a:lnTo>
                <a:lnTo>
                  <a:pt x="703358" y="18106"/>
                </a:lnTo>
                <a:lnTo>
                  <a:pt x="657410" y="8161"/>
                </a:lnTo>
                <a:lnTo>
                  <a:pt x="610172" y="2068"/>
                </a:lnTo>
                <a:lnTo>
                  <a:pt x="561815"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6" name="object 16"/>
          <p:cNvSpPr/>
          <p:nvPr/>
        </p:nvSpPr>
        <p:spPr>
          <a:xfrm>
            <a:off x="4797498" y="3003639"/>
            <a:ext cx="403163" cy="403163"/>
          </a:xfrm>
          <a:custGeom>
            <a:avLst/>
            <a:gdLst/>
            <a:ahLst/>
            <a:cxnLst/>
            <a:rect l="l" t="t" r="r" b="b"/>
            <a:pathLst>
              <a:path w="886459" h="886460">
                <a:moveTo>
                  <a:pt x="443002" y="0"/>
                </a:moveTo>
                <a:lnTo>
                  <a:pt x="394849" y="2607"/>
                </a:lnTo>
                <a:lnTo>
                  <a:pt x="348169" y="10248"/>
                </a:lnTo>
                <a:lnTo>
                  <a:pt x="303236" y="22647"/>
                </a:lnTo>
                <a:lnTo>
                  <a:pt x="260325" y="39532"/>
                </a:lnTo>
                <a:lnTo>
                  <a:pt x="219708" y="60629"/>
                </a:lnTo>
                <a:lnTo>
                  <a:pt x="181660" y="85663"/>
                </a:lnTo>
                <a:lnTo>
                  <a:pt x="146455" y="114362"/>
                </a:lnTo>
                <a:lnTo>
                  <a:pt x="114365" y="146450"/>
                </a:lnTo>
                <a:lnTo>
                  <a:pt x="85666" y="181656"/>
                </a:lnTo>
                <a:lnTo>
                  <a:pt x="60631" y="219703"/>
                </a:lnTo>
                <a:lnTo>
                  <a:pt x="39534" y="260320"/>
                </a:lnTo>
                <a:lnTo>
                  <a:pt x="22648" y="303232"/>
                </a:lnTo>
                <a:lnTo>
                  <a:pt x="10248" y="348166"/>
                </a:lnTo>
                <a:lnTo>
                  <a:pt x="2607" y="394847"/>
                </a:lnTo>
                <a:lnTo>
                  <a:pt x="0" y="443002"/>
                </a:lnTo>
                <a:lnTo>
                  <a:pt x="2607" y="491155"/>
                </a:lnTo>
                <a:lnTo>
                  <a:pt x="10248" y="537835"/>
                </a:lnTo>
                <a:lnTo>
                  <a:pt x="22648" y="582767"/>
                </a:lnTo>
                <a:lnTo>
                  <a:pt x="39534" y="625679"/>
                </a:lnTo>
                <a:lnTo>
                  <a:pt x="60631" y="666295"/>
                </a:lnTo>
                <a:lnTo>
                  <a:pt x="85666" y="704343"/>
                </a:lnTo>
                <a:lnTo>
                  <a:pt x="114365" y="739549"/>
                </a:lnTo>
                <a:lnTo>
                  <a:pt x="146455" y="771638"/>
                </a:lnTo>
                <a:lnTo>
                  <a:pt x="181660" y="800337"/>
                </a:lnTo>
                <a:lnTo>
                  <a:pt x="219708" y="825372"/>
                </a:lnTo>
                <a:lnTo>
                  <a:pt x="260325" y="846469"/>
                </a:lnTo>
                <a:lnTo>
                  <a:pt x="303236" y="863355"/>
                </a:lnTo>
                <a:lnTo>
                  <a:pt x="348169" y="875755"/>
                </a:lnTo>
                <a:lnTo>
                  <a:pt x="394849" y="883396"/>
                </a:lnTo>
                <a:lnTo>
                  <a:pt x="443002" y="886004"/>
                </a:lnTo>
                <a:lnTo>
                  <a:pt x="491155" y="883396"/>
                </a:lnTo>
                <a:lnTo>
                  <a:pt x="537835" y="875755"/>
                </a:lnTo>
                <a:lnTo>
                  <a:pt x="582767" y="863355"/>
                </a:lnTo>
                <a:lnTo>
                  <a:pt x="625679" y="846469"/>
                </a:lnTo>
                <a:lnTo>
                  <a:pt x="666295" y="825372"/>
                </a:lnTo>
                <a:lnTo>
                  <a:pt x="704343" y="800337"/>
                </a:lnTo>
                <a:lnTo>
                  <a:pt x="739549" y="771638"/>
                </a:lnTo>
                <a:lnTo>
                  <a:pt x="771638" y="739549"/>
                </a:lnTo>
                <a:lnTo>
                  <a:pt x="800337" y="704343"/>
                </a:lnTo>
                <a:lnTo>
                  <a:pt x="825372" y="666295"/>
                </a:lnTo>
                <a:lnTo>
                  <a:pt x="846469" y="625679"/>
                </a:lnTo>
                <a:lnTo>
                  <a:pt x="863355" y="582767"/>
                </a:lnTo>
                <a:lnTo>
                  <a:pt x="875755" y="537835"/>
                </a:lnTo>
                <a:lnTo>
                  <a:pt x="883396" y="491155"/>
                </a:lnTo>
                <a:lnTo>
                  <a:pt x="886004" y="443002"/>
                </a:lnTo>
                <a:lnTo>
                  <a:pt x="883396" y="394847"/>
                </a:lnTo>
                <a:lnTo>
                  <a:pt x="875755" y="348166"/>
                </a:lnTo>
                <a:lnTo>
                  <a:pt x="863355" y="303232"/>
                </a:lnTo>
                <a:lnTo>
                  <a:pt x="846469" y="260320"/>
                </a:lnTo>
                <a:lnTo>
                  <a:pt x="825372" y="219703"/>
                </a:lnTo>
                <a:lnTo>
                  <a:pt x="800337" y="181656"/>
                </a:lnTo>
                <a:lnTo>
                  <a:pt x="771638" y="146450"/>
                </a:lnTo>
                <a:lnTo>
                  <a:pt x="739549" y="114362"/>
                </a:lnTo>
                <a:lnTo>
                  <a:pt x="704343" y="85663"/>
                </a:lnTo>
                <a:lnTo>
                  <a:pt x="666295" y="60629"/>
                </a:lnTo>
                <a:lnTo>
                  <a:pt x="625679" y="39532"/>
                </a:lnTo>
                <a:lnTo>
                  <a:pt x="582767" y="22647"/>
                </a:lnTo>
                <a:lnTo>
                  <a:pt x="537835" y="10248"/>
                </a:lnTo>
                <a:lnTo>
                  <a:pt x="491155" y="2607"/>
                </a:lnTo>
                <a:lnTo>
                  <a:pt x="443002" y="0"/>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7" name="object 17"/>
          <p:cNvSpPr/>
          <p:nvPr/>
        </p:nvSpPr>
        <p:spPr>
          <a:xfrm>
            <a:off x="4910828" y="3093106"/>
            <a:ext cx="146999" cy="204181"/>
          </a:xfrm>
          <a:custGeom>
            <a:avLst/>
            <a:gdLst/>
            <a:ahLst/>
            <a:cxnLst/>
            <a:rect l="l" t="t" r="r" b="b"/>
            <a:pathLst>
              <a:path w="323215" h="448945">
                <a:moveTo>
                  <a:pt x="304642" y="76636"/>
                </a:moveTo>
                <a:lnTo>
                  <a:pt x="165230" y="76636"/>
                </a:lnTo>
                <a:lnTo>
                  <a:pt x="191703" y="81407"/>
                </a:lnTo>
                <a:lnTo>
                  <a:pt x="212579" y="95012"/>
                </a:lnTo>
                <a:lnTo>
                  <a:pt x="226270" y="116393"/>
                </a:lnTo>
                <a:lnTo>
                  <a:pt x="231186" y="144487"/>
                </a:lnTo>
                <a:lnTo>
                  <a:pt x="221970" y="180357"/>
                </a:lnTo>
                <a:lnTo>
                  <a:pt x="199386" y="208569"/>
                </a:lnTo>
                <a:lnTo>
                  <a:pt x="169616" y="231598"/>
                </a:lnTo>
                <a:lnTo>
                  <a:pt x="138843" y="251919"/>
                </a:lnTo>
                <a:lnTo>
                  <a:pt x="95273" y="282380"/>
                </a:lnTo>
                <a:lnTo>
                  <a:pt x="57311" y="314077"/>
                </a:lnTo>
                <a:lnTo>
                  <a:pt x="27251" y="350206"/>
                </a:lnTo>
                <a:lnTo>
                  <a:pt x="7383" y="393965"/>
                </a:lnTo>
                <a:lnTo>
                  <a:pt x="0" y="448551"/>
                </a:lnTo>
                <a:lnTo>
                  <a:pt x="322911" y="448551"/>
                </a:lnTo>
                <a:lnTo>
                  <a:pt x="322911" y="371904"/>
                </a:lnTo>
                <a:lnTo>
                  <a:pt x="114970" y="371904"/>
                </a:lnTo>
                <a:lnTo>
                  <a:pt x="142220" y="341347"/>
                </a:lnTo>
                <a:lnTo>
                  <a:pt x="174181" y="315917"/>
                </a:lnTo>
                <a:lnTo>
                  <a:pt x="241866" y="270766"/>
                </a:lnTo>
                <a:lnTo>
                  <a:pt x="272425" y="246245"/>
                </a:lnTo>
                <a:lnTo>
                  <a:pt x="297388" y="217365"/>
                </a:lnTo>
                <a:lnTo>
                  <a:pt x="314224" y="181888"/>
                </a:lnTo>
                <a:lnTo>
                  <a:pt x="320398" y="137576"/>
                </a:lnTo>
                <a:lnTo>
                  <a:pt x="312437" y="90217"/>
                </a:lnTo>
                <a:lnTo>
                  <a:pt x="304642" y="76636"/>
                </a:lnTo>
                <a:close/>
              </a:path>
              <a:path w="323215" h="448945">
                <a:moveTo>
                  <a:pt x="169628" y="0"/>
                </a:moveTo>
                <a:lnTo>
                  <a:pt x="120941" y="6188"/>
                </a:lnTo>
                <a:lnTo>
                  <a:pt x="80649" y="23754"/>
                </a:lnTo>
                <a:lnTo>
                  <a:pt x="49082" y="51197"/>
                </a:lnTo>
                <a:lnTo>
                  <a:pt x="26572" y="87016"/>
                </a:lnTo>
                <a:lnTo>
                  <a:pt x="13452" y="129712"/>
                </a:lnTo>
                <a:lnTo>
                  <a:pt x="10052" y="177785"/>
                </a:lnTo>
                <a:lnTo>
                  <a:pt x="95494" y="177785"/>
                </a:lnTo>
                <a:lnTo>
                  <a:pt x="98969" y="142367"/>
                </a:lnTo>
                <a:lnTo>
                  <a:pt x="110572" y="109776"/>
                </a:lnTo>
                <a:lnTo>
                  <a:pt x="132070" y="85903"/>
                </a:lnTo>
                <a:lnTo>
                  <a:pt x="165230" y="76636"/>
                </a:lnTo>
                <a:lnTo>
                  <a:pt x="304642" y="76636"/>
                </a:lnTo>
                <a:lnTo>
                  <a:pt x="290484" y="51967"/>
                </a:lnTo>
                <a:lnTo>
                  <a:pt x="257434" y="23638"/>
                </a:lnTo>
                <a:lnTo>
                  <a:pt x="216184" y="6045"/>
                </a:lnTo>
                <a:lnTo>
                  <a:pt x="169628"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8" name="object 18"/>
          <p:cNvSpPr/>
          <p:nvPr/>
        </p:nvSpPr>
        <p:spPr>
          <a:xfrm>
            <a:off x="4743414" y="4292576"/>
            <a:ext cx="511173" cy="511173"/>
          </a:xfrm>
          <a:custGeom>
            <a:avLst/>
            <a:gdLst/>
            <a:ahLst/>
            <a:cxnLst/>
            <a:rect l="l" t="t" r="r" b="b"/>
            <a:pathLst>
              <a:path w="1123950" h="1123950">
                <a:moveTo>
                  <a:pt x="561815" y="0"/>
                </a:moveTo>
                <a:lnTo>
                  <a:pt x="513459" y="2068"/>
                </a:lnTo>
                <a:lnTo>
                  <a:pt x="466223" y="8161"/>
                </a:lnTo>
                <a:lnTo>
                  <a:pt x="420276" y="18106"/>
                </a:lnTo>
                <a:lnTo>
                  <a:pt x="375791" y="31733"/>
                </a:lnTo>
                <a:lnTo>
                  <a:pt x="332937" y="48872"/>
                </a:lnTo>
                <a:lnTo>
                  <a:pt x="291886" y="69351"/>
                </a:lnTo>
                <a:lnTo>
                  <a:pt x="252808" y="92999"/>
                </a:lnTo>
                <a:lnTo>
                  <a:pt x="215875" y="119646"/>
                </a:lnTo>
                <a:lnTo>
                  <a:pt x="181256" y="149120"/>
                </a:lnTo>
                <a:lnTo>
                  <a:pt x="149124" y="181252"/>
                </a:lnTo>
                <a:lnTo>
                  <a:pt x="119649" y="215870"/>
                </a:lnTo>
                <a:lnTo>
                  <a:pt x="93001" y="252803"/>
                </a:lnTo>
                <a:lnTo>
                  <a:pt x="69353" y="291881"/>
                </a:lnTo>
                <a:lnTo>
                  <a:pt x="48873" y="332932"/>
                </a:lnTo>
                <a:lnTo>
                  <a:pt x="31734" y="375787"/>
                </a:lnTo>
                <a:lnTo>
                  <a:pt x="18107" y="420273"/>
                </a:lnTo>
                <a:lnTo>
                  <a:pt x="8161" y="466220"/>
                </a:lnTo>
                <a:lnTo>
                  <a:pt x="2068" y="513458"/>
                </a:lnTo>
                <a:lnTo>
                  <a:pt x="0" y="561815"/>
                </a:lnTo>
                <a:lnTo>
                  <a:pt x="2068" y="610172"/>
                </a:lnTo>
                <a:lnTo>
                  <a:pt x="8161" y="657410"/>
                </a:lnTo>
                <a:lnTo>
                  <a:pt x="18107" y="703358"/>
                </a:lnTo>
                <a:lnTo>
                  <a:pt x="31734" y="747844"/>
                </a:lnTo>
                <a:lnTo>
                  <a:pt x="48873" y="790699"/>
                </a:lnTo>
                <a:lnTo>
                  <a:pt x="69353" y="831751"/>
                </a:lnTo>
                <a:lnTo>
                  <a:pt x="93001" y="870830"/>
                </a:lnTo>
                <a:lnTo>
                  <a:pt x="119649" y="907764"/>
                </a:lnTo>
                <a:lnTo>
                  <a:pt x="149124" y="942382"/>
                </a:lnTo>
                <a:lnTo>
                  <a:pt x="181256" y="974515"/>
                </a:lnTo>
                <a:lnTo>
                  <a:pt x="215875" y="1003990"/>
                </a:lnTo>
                <a:lnTo>
                  <a:pt x="252808" y="1030638"/>
                </a:lnTo>
                <a:lnTo>
                  <a:pt x="291886" y="1054287"/>
                </a:lnTo>
                <a:lnTo>
                  <a:pt x="332937" y="1074767"/>
                </a:lnTo>
                <a:lnTo>
                  <a:pt x="375791" y="1091906"/>
                </a:lnTo>
                <a:lnTo>
                  <a:pt x="420276" y="1105533"/>
                </a:lnTo>
                <a:lnTo>
                  <a:pt x="466223" y="1115479"/>
                </a:lnTo>
                <a:lnTo>
                  <a:pt x="513459" y="1121572"/>
                </a:lnTo>
                <a:lnTo>
                  <a:pt x="561815" y="1123641"/>
                </a:lnTo>
                <a:lnTo>
                  <a:pt x="610172" y="1121572"/>
                </a:lnTo>
                <a:lnTo>
                  <a:pt x="657410" y="1115479"/>
                </a:lnTo>
                <a:lnTo>
                  <a:pt x="703358" y="1105533"/>
                </a:lnTo>
                <a:lnTo>
                  <a:pt x="747844" y="1091906"/>
                </a:lnTo>
                <a:lnTo>
                  <a:pt x="790699" y="1074767"/>
                </a:lnTo>
                <a:lnTo>
                  <a:pt x="831751" y="1054287"/>
                </a:lnTo>
                <a:lnTo>
                  <a:pt x="870830" y="1030638"/>
                </a:lnTo>
                <a:lnTo>
                  <a:pt x="907764" y="1003990"/>
                </a:lnTo>
                <a:lnTo>
                  <a:pt x="942382" y="974515"/>
                </a:lnTo>
                <a:lnTo>
                  <a:pt x="974515" y="942382"/>
                </a:lnTo>
                <a:lnTo>
                  <a:pt x="1003990" y="907764"/>
                </a:lnTo>
                <a:lnTo>
                  <a:pt x="1030638" y="870830"/>
                </a:lnTo>
                <a:lnTo>
                  <a:pt x="1054287" y="831751"/>
                </a:lnTo>
                <a:lnTo>
                  <a:pt x="1074767" y="790699"/>
                </a:lnTo>
                <a:lnTo>
                  <a:pt x="1091906" y="747844"/>
                </a:lnTo>
                <a:lnTo>
                  <a:pt x="1105533" y="703358"/>
                </a:lnTo>
                <a:lnTo>
                  <a:pt x="1115479" y="657410"/>
                </a:lnTo>
                <a:lnTo>
                  <a:pt x="1121572" y="610172"/>
                </a:lnTo>
                <a:lnTo>
                  <a:pt x="1123641" y="561815"/>
                </a:lnTo>
                <a:lnTo>
                  <a:pt x="1121572" y="513458"/>
                </a:lnTo>
                <a:lnTo>
                  <a:pt x="1115479" y="466220"/>
                </a:lnTo>
                <a:lnTo>
                  <a:pt x="1105533" y="420273"/>
                </a:lnTo>
                <a:lnTo>
                  <a:pt x="1091906" y="375787"/>
                </a:lnTo>
                <a:lnTo>
                  <a:pt x="1074767" y="332932"/>
                </a:lnTo>
                <a:lnTo>
                  <a:pt x="1054287" y="291881"/>
                </a:lnTo>
                <a:lnTo>
                  <a:pt x="1030638" y="252803"/>
                </a:lnTo>
                <a:lnTo>
                  <a:pt x="1003990" y="215870"/>
                </a:lnTo>
                <a:lnTo>
                  <a:pt x="974515" y="181252"/>
                </a:lnTo>
                <a:lnTo>
                  <a:pt x="942382" y="149120"/>
                </a:lnTo>
                <a:lnTo>
                  <a:pt x="907764" y="119646"/>
                </a:lnTo>
                <a:lnTo>
                  <a:pt x="870830" y="92999"/>
                </a:lnTo>
                <a:lnTo>
                  <a:pt x="831751" y="69351"/>
                </a:lnTo>
                <a:lnTo>
                  <a:pt x="790699" y="48872"/>
                </a:lnTo>
                <a:lnTo>
                  <a:pt x="747844" y="31733"/>
                </a:lnTo>
                <a:lnTo>
                  <a:pt x="703358" y="18106"/>
                </a:lnTo>
                <a:lnTo>
                  <a:pt x="657410" y="8161"/>
                </a:lnTo>
                <a:lnTo>
                  <a:pt x="610172" y="2068"/>
                </a:lnTo>
                <a:lnTo>
                  <a:pt x="561815"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19" name="object 19"/>
          <p:cNvSpPr/>
          <p:nvPr/>
        </p:nvSpPr>
        <p:spPr>
          <a:xfrm>
            <a:off x="4797498" y="4346617"/>
            <a:ext cx="403163" cy="403163"/>
          </a:xfrm>
          <a:custGeom>
            <a:avLst/>
            <a:gdLst/>
            <a:ahLst/>
            <a:cxnLst/>
            <a:rect l="l" t="t" r="r" b="b"/>
            <a:pathLst>
              <a:path w="886459" h="886459">
                <a:moveTo>
                  <a:pt x="443002" y="0"/>
                </a:moveTo>
                <a:lnTo>
                  <a:pt x="394849" y="2607"/>
                </a:lnTo>
                <a:lnTo>
                  <a:pt x="348169" y="10248"/>
                </a:lnTo>
                <a:lnTo>
                  <a:pt x="303236" y="22647"/>
                </a:lnTo>
                <a:lnTo>
                  <a:pt x="260325" y="39532"/>
                </a:lnTo>
                <a:lnTo>
                  <a:pt x="219708" y="60629"/>
                </a:lnTo>
                <a:lnTo>
                  <a:pt x="181660" y="85663"/>
                </a:lnTo>
                <a:lnTo>
                  <a:pt x="146455" y="114362"/>
                </a:lnTo>
                <a:lnTo>
                  <a:pt x="114365" y="146450"/>
                </a:lnTo>
                <a:lnTo>
                  <a:pt x="85666" y="181656"/>
                </a:lnTo>
                <a:lnTo>
                  <a:pt x="60631" y="219703"/>
                </a:lnTo>
                <a:lnTo>
                  <a:pt x="39534" y="260320"/>
                </a:lnTo>
                <a:lnTo>
                  <a:pt x="22648" y="303232"/>
                </a:lnTo>
                <a:lnTo>
                  <a:pt x="10248" y="348166"/>
                </a:lnTo>
                <a:lnTo>
                  <a:pt x="2607" y="394847"/>
                </a:lnTo>
                <a:lnTo>
                  <a:pt x="0" y="443002"/>
                </a:lnTo>
                <a:lnTo>
                  <a:pt x="2607" y="491155"/>
                </a:lnTo>
                <a:lnTo>
                  <a:pt x="10248" y="537835"/>
                </a:lnTo>
                <a:lnTo>
                  <a:pt x="22648" y="582767"/>
                </a:lnTo>
                <a:lnTo>
                  <a:pt x="39534" y="625679"/>
                </a:lnTo>
                <a:lnTo>
                  <a:pt x="60631" y="666295"/>
                </a:lnTo>
                <a:lnTo>
                  <a:pt x="85666" y="704343"/>
                </a:lnTo>
                <a:lnTo>
                  <a:pt x="114365" y="739549"/>
                </a:lnTo>
                <a:lnTo>
                  <a:pt x="146455" y="771638"/>
                </a:lnTo>
                <a:lnTo>
                  <a:pt x="181660" y="800337"/>
                </a:lnTo>
                <a:lnTo>
                  <a:pt x="219708" y="825372"/>
                </a:lnTo>
                <a:lnTo>
                  <a:pt x="260325" y="846469"/>
                </a:lnTo>
                <a:lnTo>
                  <a:pt x="303236" y="863355"/>
                </a:lnTo>
                <a:lnTo>
                  <a:pt x="348169" y="875755"/>
                </a:lnTo>
                <a:lnTo>
                  <a:pt x="394849" y="883396"/>
                </a:lnTo>
                <a:lnTo>
                  <a:pt x="443002" y="886004"/>
                </a:lnTo>
                <a:lnTo>
                  <a:pt x="491155" y="883396"/>
                </a:lnTo>
                <a:lnTo>
                  <a:pt x="537835" y="875755"/>
                </a:lnTo>
                <a:lnTo>
                  <a:pt x="582767" y="863355"/>
                </a:lnTo>
                <a:lnTo>
                  <a:pt x="625679" y="846469"/>
                </a:lnTo>
                <a:lnTo>
                  <a:pt x="666295" y="825372"/>
                </a:lnTo>
                <a:lnTo>
                  <a:pt x="704343" y="800337"/>
                </a:lnTo>
                <a:lnTo>
                  <a:pt x="739549" y="771638"/>
                </a:lnTo>
                <a:lnTo>
                  <a:pt x="771638" y="739549"/>
                </a:lnTo>
                <a:lnTo>
                  <a:pt x="800337" y="704343"/>
                </a:lnTo>
                <a:lnTo>
                  <a:pt x="825372" y="666295"/>
                </a:lnTo>
                <a:lnTo>
                  <a:pt x="846469" y="625679"/>
                </a:lnTo>
                <a:lnTo>
                  <a:pt x="863355" y="582767"/>
                </a:lnTo>
                <a:lnTo>
                  <a:pt x="875755" y="537835"/>
                </a:lnTo>
                <a:lnTo>
                  <a:pt x="883396" y="491155"/>
                </a:lnTo>
                <a:lnTo>
                  <a:pt x="886004" y="443002"/>
                </a:lnTo>
                <a:lnTo>
                  <a:pt x="883396" y="394847"/>
                </a:lnTo>
                <a:lnTo>
                  <a:pt x="875755" y="348166"/>
                </a:lnTo>
                <a:lnTo>
                  <a:pt x="863355" y="303232"/>
                </a:lnTo>
                <a:lnTo>
                  <a:pt x="846469" y="260320"/>
                </a:lnTo>
                <a:lnTo>
                  <a:pt x="825372" y="219703"/>
                </a:lnTo>
                <a:lnTo>
                  <a:pt x="800337" y="181656"/>
                </a:lnTo>
                <a:lnTo>
                  <a:pt x="771638" y="146450"/>
                </a:lnTo>
                <a:lnTo>
                  <a:pt x="739549" y="114362"/>
                </a:lnTo>
                <a:lnTo>
                  <a:pt x="704343" y="85663"/>
                </a:lnTo>
                <a:lnTo>
                  <a:pt x="666295" y="60629"/>
                </a:lnTo>
                <a:lnTo>
                  <a:pt x="625679" y="39532"/>
                </a:lnTo>
                <a:lnTo>
                  <a:pt x="582767" y="22647"/>
                </a:lnTo>
                <a:lnTo>
                  <a:pt x="537835" y="10248"/>
                </a:lnTo>
                <a:lnTo>
                  <a:pt x="491155" y="2607"/>
                </a:lnTo>
                <a:lnTo>
                  <a:pt x="443002" y="0"/>
                </a:lnTo>
                <a:close/>
              </a:path>
            </a:pathLst>
          </a:custGeom>
          <a:solidFill>
            <a:srgbClr val="79F4F8"/>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0" name="object 20"/>
          <p:cNvSpPr/>
          <p:nvPr/>
        </p:nvSpPr>
        <p:spPr>
          <a:xfrm>
            <a:off x="4909976" y="4436080"/>
            <a:ext cx="148731" cy="208223"/>
          </a:xfrm>
          <a:custGeom>
            <a:avLst/>
            <a:gdLst/>
            <a:ahLst/>
            <a:cxnLst/>
            <a:rect l="l" t="t" r="r" b="b"/>
            <a:pathLst>
              <a:path w="327025" h="457834">
                <a:moveTo>
                  <a:pt x="84803" y="297153"/>
                </a:moveTo>
                <a:lnTo>
                  <a:pt x="0" y="297153"/>
                </a:lnTo>
                <a:lnTo>
                  <a:pt x="4591" y="344136"/>
                </a:lnTo>
                <a:lnTo>
                  <a:pt x="19584" y="383635"/>
                </a:lnTo>
                <a:lnTo>
                  <a:pt x="43968" y="415177"/>
                </a:lnTo>
                <a:lnTo>
                  <a:pt x="76729" y="438290"/>
                </a:lnTo>
                <a:lnTo>
                  <a:pt x="116856" y="452504"/>
                </a:lnTo>
                <a:lnTo>
                  <a:pt x="163335" y="457347"/>
                </a:lnTo>
                <a:lnTo>
                  <a:pt x="213369" y="451185"/>
                </a:lnTo>
                <a:lnTo>
                  <a:pt x="258007" y="433082"/>
                </a:lnTo>
                <a:lnTo>
                  <a:pt x="293961" y="403611"/>
                </a:lnTo>
                <a:lnTo>
                  <a:pt x="305737" y="383841"/>
                </a:lnTo>
                <a:lnTo>
                  <a:pt x="162078" y="383841"/>
                </a:lnTo>
                <a:lnTo>
                  <a:pt x="128536" y="377011"/>
                </a:lnTo>
                <a:lnTo>
                  <a:pt x="104829" y="358402"/>
                </a:lnTo>
                <a:lnTo>
                  <a:pt x="90428" y="330841"/>
                </a:lnTo>
                <a:lnTo>
                  <a:pt x="84803" y="297153"/>
                </a:lnTo>
                <a:close/>
              </a:path>
              <a:path w="327025" h="457834">
                <a:moveTo>
                  <a:pt x="297973" y="73505"/>
                </a:moveTo>
                <a:lnTo>
                  <a:pt x="163335" y="73505"/>
                </a:lnTo>
                <a:lnTo>
                  <a:pt x="186835" y="77422"/>
                </a:lnTo>
                <a:lnTo>
                  <a:pt x="206684" y="88817"/>
                </a:lnTo>
                <a:lnTo>
                  <a:pt x="220408" y="107161"/>
                </a:lnTo>
                <a:lnTo>
                  <a:pt x="225532" y="131922"/>
                </a:lnTo>
                <a:lnTo>
                  <a:pt x="216295" y="162108"/>
                </a:lnTo>
                <a:lnTo>
                  <a:pt x="193098" y="179277"/>
                </a:lnTo>
                <a:lnTo>
                  <a:pt x="162716" y="186433"/>
                </a:lnTo>
                <a:lnTo>
                  <a:pt x="131922" y="186580"/>
                </a:lnTo>
                <a:lnTo>
                  <a:pt x="131922" y="249406"/>
                </a:lnTo>
                <a:lnTo>
                  <a:pt x="166113" y="250250"/>
                </a:lnTo>
                <a:lnTo>
                  <a:pt x="199067" y="257102"/>
                </a:lnTo>
                <a:lnTo>
                  <a:pt x="223893" y="276440"/>
                </a:lnTo>
                <a:lnTo>
                  <a:pt x="233699" y="314744"/>
                </a:lnTo>
                <a:lnTo>
                  <a:pt x="228163" y="343033"/>
                </a:lnTo>
                <a:lnTo>
                  <a:pt x="212967" y="364842"/>
                </a:lnTo>
                <a:lnTo>
                  <a:pt x="190232" y="378876"/>
                </a:lnTo>
                <a:lnTo>
                  <a:pt x="162078" y="383841"/>
                </a:lnTo>
                <a:lnTo>
                  <a:pt x="305737" y="383841"/>
                </a:lnTo>
                <a:lnTo>
                  <a:pt x="317945" y="363345"/>
                </a:lnTo>
                <a:lnTo>
                  <a:pt x="326670" y="312859"/>
                </a:lnTo>
                <a:lnTo>
                  <a:pt x="321301" y="278079"/>
                </a:lnTo>
                <a:lnTo>
                  <a:pt x="305861" y="248542"/>
                </a:lnTo>
                <a:lnTo>
                  <a:pt x="281352" y="226190"/>
                </a:lnTo>
                <a:lnTo>
                  <a:pt x="248777" y="212967"/>
                </a:lnTo>
                <a:lnTo>
                  <a:pt x="248777" y="211710"/>
                </a:lnTo>
                <a:lnTo>
                  <a:pt x="275619" y="198733"/>
                </a:lnTo>
                <a:lnTo>
                  <a:pt x="294866" y="178099"/>
                </a:lnTo>
                <a:lnTo>
                  <a:pt x="306458" y="151810"/>
                </a:lnTo>
                <a:lnTo>
                  <a:pt x="310336" y="121870"/>
                </a:lnTo>
                <a:lnTo>
                  <a:pt x="301737" y="79043"/>
                </a:lnTo>
                <a:lnTo>
                  <a:pt x="297973" y="73505"/>
                </a:lnTo>
                <a:close/>
              </a:path>
              <a:path w="327025" h="457834">
                <a:moveTo>
                  <a:pt x="162707" y="0"/>
                </a:moveTo>
                <a:lnTo>
                  <a:pt x="112456" y="7187"/>
                </a:lnTo>
                <a:lnTo>
                  <a:pt x="71012" y="27642"/>
                </a:lnTo>
                <a:lnTo>
                  <a:pt x="39489" y="59706"/>
                </a:lnTo>
                <a:lnTo>
                  <a:pt x="19002" y="101721"/>
                </a:lnTo>
                <a:lnTo>
                  <a:pt x="10669" y="152026"/>
                </a:lnTo>
                <a:lnTo>
                  <a:pt x="95484" y="152026"/>
                </a:lnTo>
                <a:lnTo>
                  <a:pt x="99548" y="120679"/>
                </a:lnTo>
                <a:lnTo>
                  <a:pt x="112446" y="95807"/>
                </a:lnTo>
                <a:lnTo>
                  <a:pt x="133827" y="79414"/>
                </a:lnTo>
                <a:lnTo>
                  <a:pt x="163335" y="73505"/>
                </a:lnTo>
                <a:lnTo>
                  <a:pt x="297973" y="73505"/>
                </a:lnTo>
                <a:lnTo>
                  <a:pt x="278635" y="45051"/>
                </a:lnTo>
                <a:lnTo>
                  <a:pt x="245069" y="20284"/>
                </a:lnTo>
                <a:lnTo>
                  <a:pt x="205080" y="5136"/>
                </a:lnTo>
                <a:lnTo>
                  <a:pt x="162707"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1" name="object 21"/>
          <p:cNvSpPr/>
          <p:nvPr/>
        </p:nvSpPr>
        <p:spPr>
          <a:xfrm>
            <a:off x="3972981" y="4875994"/>
            <a:ext cx="563157" cy="483737"/>
          </a:xfrm>
          <a:custGeom>
            <a:avLst/>
            <a:gdLst/>
            <a:ahLst/>
            <a:cxnLst/>
            <a:rect l="l" t="t" r="r" b="b"/>
            <a:pathLst>
              <a:path w="1238250" h="1063625">
                <a:moveTo>
                  <a:pt x="1154299" y="0"/>
                </a:moveTo>
                <a:lnTo>
                  <a:pt x="83432" y="0"/>
                </a:lnTo>
                <a:lnTo>
                  <a:pt x="50954" y="6816"/>
                </a:lnTo>
                <a:lnTo>
                  <a:pt x="24435" y="25406"/>
                </a:lnTo>
                <a:lnTo>
                  <a:pt x="6555" y="52977"/>
                </a:lnTo>
                <a:lnTo>
                  <a:pt x="0" y="86740"/>
                </a:lnTo>
                <a:lnTo>
                  <a:pt x="0" y="976703"/>
                </a:lnTo>
                <a:lnTo>
                  <a:pt x="6555" y="1010472"/>
                </a:lnTo>
                <a:lnTo>
                  <a:pt x="24435" y="1038046"/>
                </a:lnTo>
                <a:lnTo>
                  <a:pt x="50954" y="1056637"/>
                </a:lnTo>
                <a:lnTo>
                  <a:pt x="83432" y="1063454"/>
                </a:lnTo>
                <a:lnTo>
                  <a:pt x="1154299" y="1063454"/>
                </a:lnTo>
                <a:lnTo>
                  <a:pt x="1186771" y="1056637"/>
                </a:lnTo>
                <a:lnTo>
                  <a:pt x="1213287" y="1038046"/>
                </a:lnTo>
                <a:lnTo>
                  <a:pt x="1231165" y="1010472"/>
                </a:lnTo>
                <a:lnTo>
                  <a:pt x="1237721" y="976703"/>
                </a:lnTo>
                <a:lnTo>
                  <a:pt x="1237721" y="86740"/>
                </a:lnTo>
                <a:lnTo>
                  <a:pt x="1231165" y="52977"/>
                </a:lnTo>
                <a:lnTo>
                  <a:pt x="1213287" y="25406"/>
                </a:lnTo>
                <a:lnTo>
                  <a:pt x="1186771" y="6816"/>
                </a:lnTo>
                <a:lnTo>
                  <a:pt x="1154299"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2" name="object 22"/>
          <p:cNvSpPr/>
          <p:nvPr/>
        </p:nvSpPr>
        <p:spPr>
          <a:xfrm>
            <a:off x="3963457" y="4866471"/>
            <a:ext cx="582218" cy="502798"/>
          </a:xfrm>
          <a:custGeom>
            <a:avLst/>
            <a:gdLst/>
            <a:ahLst/>
            <a:cxnLst/>
            <a:rect l="l" t="t" r="r" b="b"/>
            <a:pathLst>
              <a:path w="1280159" h="1105534">
                <a:moveTo>
                  <a:pt x="1175241" y="0"/>
                </a:moveTo>
                <a:lnTo>
                  <a:pt x="104373" y="0"/>
                </a:lnTo>
                <a:lnTo>
                  <a:pt x="83193" y="2218"/>
                </a:lnTo>
                <a:lnTo>
                  <a:pt x="45678" y="18616"/>
                </a:lnTo>
                <a:lnTo>
                  <a:pt x="17629" y="47769"/>
                </a:lnTo>
                <a:lnTo>
                  <a:pt x="2091" y="86155"/>
                </a:lnTo>
                <a:lnTo>
                  <a:pt x="0" y="107682"/>
                </a:lnTo>
                <a:lnTo>
                  <a:pt x="0" y="997645"/>
                </a:lnTo>
                <a:lnTo>
                  <a:pt x="8100" y="1039292"/>
                </a:lnTo>
                <a:lnTo>
                  <a:pt x="30281" y="1073496"/>
                </a:lnTo>
                <a:lnTo>
                  <a:pt x="63467" y="1096744"/>
                </a:lnTo>
                <a:lnTo>
                  <a:pt x="104373" y="1105338"/>
                </a:lnTo>
                <a:lnTo>
                  <a:pt x="1175241" y="1105338"/>
                </a:lnTo>
                <a:lnTo>
                  <a:pt x="1175241" y="1063454"/>
                </a:lnTo>
                <a:lnTo>
                  <a:pt x="104373" y="1063454"/>
                </a:lnTo>
                <a:lnTo>
                  <a:pt x="91921" y="1062149"/>
                </a:lnTo>
                <a:lnTo>
                  <a:pt x="52750" y="1034733"/>
                </a:lnTo>
                <a:lnTo>
                  <a:pt x="41883" y="997645"/>
                </a:lnTo>
                <a:lnTo>
                  <a:pt x="41883" y="107682"/>
                </a:lnTo>
                <a:lnTo>
                  <a:pt x="52750" y="70589"/>
                </a:lnTo>
                <a:lnTo>
                  <a:pt x="91916" y="43178"/>
                </a:lnTo>
                <a:lnTo>
                  <a:pt x="104373" y="41873"/>
                </a:lnTo>
                <a:lnTo>
                  <a:pt x="1257294" y="41873"/>
                </a:lnTo>
                <a:lnTo>
                  <a:pt x="1249323" y="31831"/>
                </a:lnTo>
                <a:lnTo>
                  <a:pt x="1233926" y="18616"/>
                </a:lnTo>
                <a:lnTo>
                  <a:pt x="1216134" y="8584"/>
                </a:lnTo>
                <a:lnTo>
                  <a:pt x="1196415" y="2218"/>
                </a:lnTo>
                <a:lnTo>
                  <a:pt x="1175241" y="0"/>
                </a:lnTo>
                <a:close/>
              </a:path>
              <a:path w="1280159" h="1105534">
                <a:moveTo>
                  <a:pt x="1257294" y="41873"/>
                </a:moveTo>
                <a:lnTo>
                  <a:pt x="1175241" y="41873"/>
                </a:lnTo>
                <a:lnTo>
                  <a:pt x="1187692" y="43178"/>
                </a:lnTo>
                <a:lnTo>
                  <a:pt x="1199293" y="46920"/>
                </a:lnTo>
                <a:lnTo>
                  <a:pt x="1232708" y="81799"/>
                </a:lnTo>
                <a:lnTo>
                  <a:pt x="1237721" y="107682"/>
                </a:lnTo>
                <a:lnTo>
                  <a:pt x="1237721" y="997645"/>
                </a:lnTo>
                <a:lnTo>
                  <a:pt x="1226854" y="1034733"/>
                </a:lnTo>
                <a:lnTo>
                  <a:pt x="1187688" y="1062149"/>
                </a:lnTo>
                <a:lnTo>
                  <a:pt x="1175241" y="1063454"/>
                </a:lnTo>
                <a:lnTo>
                  <a:pt x="1175241" y="1105338"/>
                </a:lnTo>
                <a:lnTo>
                  <a:pt x="1216138" y="1096744"/>
                </a:lnTo>
                <a:lnTo>
                  <a:pt x="1249323" y="1073496"/>
                </a:lnTo>
                <a:lnTo>
                  <a:pt x="1271504" y="1039292"/>
                </a:lnTo>
                <a:lnTo>
                  <a:pt x="1279605" y="997645"/>
                </a:lnTo>
                <a:lnTo>
                  <a:pt x="1279605" y="107682"/>
                </a:lnTo>
                <a:lnTo>
                  <a:pt x="1277513" y="86155"/>
                </a:lnTo>
                <a:lnTo>
                  <a:pt x="1271504" y="66030"/>
                </a:lnTo>
                <a:lnTo>
                  <a:pt x="1261975" y="47769"/>
                </a:lnTo>
                <a:lnTo>
                  <a:pt x="1257294" y="41873"/>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3" name="object 23"/>
          <p:cNvSpPr/>
          <p:nvPr/>
        </p:nvSpPr>
        <p:spPr>
          <a:xfrm>
            <a:off x="3973734" y="5230847"/>
            <a:ext cx="561425" cy="0"/>
          </a:xfrm>
          <a:custGeom>
            <a:avLst/>
            <a:gdLst/>
            <a:ahLst/>
            <a:cxnLst/>
            <a:rect l="l" t="t" r="r" b="b"/>
            <a:pathLst>
              <a:path w="1234440">
                <a:moveTo>
                  <a:pt x="0" y="0"/>
                </a:moveTo>
                <a:lnTo>
                  <a:pt x="1234412" y="0"/>
                </a:lnTo>
              </a:path>
            </a:pathLst>
          </a:custGeom>
          <a:ln w="41883">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4" name="object 24"/>
          <p:cNvSpPr/>
          <p:nvPr/>
        </p:nvSpPr>
        <p:spPr>
          <a:xfrm>
            <a:off x="4232363" y="5274630"/>
            <a:ext cx="44159" cy="45831"/>
          </a:xfrm>
          <a:prstGeom prst="rect">
            <a:avLst/>
          </a:prstGeom>
          <a:blipFill>
            <a:blip r:embed="rId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5" name="object 25"/>
          <p:cNvSpPr/>
          <p:nvPr/>
        </p:nvSpPr>
        <p:spPr>
          <a:xfrm>
            <a:off x="4186408" y="5357372"/>
            <a:ext cx="136313" cy="78554"/>
          </a:xfrm>
          <a:custGeom>
            <a:avLst/>
            <a:gdLst/>
            <a:ahLst/>
            <a:cxnLst/>
            <a:rect l="l" t="t" r="r" b="b"/>
            <a:pathLst>
              <a:path w="299720" h="172720">
                <a:moveTo>
                  <a:pt x="299174" y="172319"/>
                </a:moveTo>
                <a:lnTo>
                  <a:pt x="0" y="172319"/>
                </a:lnTo>
                <a:lnTo>
                  <a:pt x="0" y="0"/>
                </a:lnTo>
                <a:lnTo>
                  <a:pt x="299174" y="0"/>
                </a:lnTo>
                <a:lnTo>
                  <a:pt x="299174" y="172319"/>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6" name="object 26"/>
          <p:cNvSpPr/>
          <p:nvPr/>
        </p:nvSpPr>
        <p:spPr>
          <a:xfrm>
            <a:off x="4176883" y="5440364"/>
            <a:ext cx="155374" cy="0"/>
          </a:xfrm>
          <a:custGeom>
            <a:avLst/>
            <a:gdLst/>
            <a:ahLst/>
            <a:cxnLst/>
            <a:rect l="l" t="t" r="r" b="b"/>
            <a:pathLst>
              <a:path w="341629">
                <a:moveTo>
                  <a:pt x="0" y="0"/>
                </a:moveTo>
                <a:lnTo>
                  <a:pt x="341057" y="0"/>
                </a:lnTo>
              </a:path>
            </a:pathLst>
          </a:custGeom>
          <a:ln w="20319">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7" name="object 27"/>
          <p:cNvSpPr/>
          <p:nvPr/>
        </p:nvSpPr>
        <p:spPr>
          <a:xfrm>
            <a:off x="4176883" y="5431123"/>
            <a:ext cx="136313" cy="0"/>
          </a:xfrm>
          <a:custGeom>
            <a:avLst/>
            <a:gdLst/>
            <a:ahLst/>
            <a:cxnLst/>
            <a:rect l="l" t="t" r="r" b="b"/>
            <a:pathLst>
              <a:path w="299720">
                <a:moveTo>
                  <a:pt x="0" y="0"/>
                </a:moveTo>
                <a:lnTo>
                  <a:pt x="299174" y="0"/>
                </a:lnTo>
              </a:path>
            </a:pathLst>
          </a:custGeom>
          <a:ln w="20319">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8" name="object 28"/>
          <p:cNvSpPr/>
          <p:nvPr/>
        </p:nvSpPr>
        <p:spPr>
          <a:xfrm>
            <a:off x="4186405" y="5367010"/>
            <a:ext cx="0" cy="59492"/>
          </a:xfrm>
          <a:custGeom>
            <a:avLst/>
            <a:gdLst/>
            <a:ahLst/>
            <a:cxnLst/>
            <a:rect l="l" t="t" r="r" b="b"/>
            <a:pathLst>
              <a:path h="130809">
                <a:moveTo>
                  <a:pt x="0" y="0"/>
                </a:moveTo>
                <a:lnTo>
                  <a:pt x="0" y="130810"/>
                </a:lnTo>
              </a:path>
            </a:pathLst>
          </a:custGeom>
          <a:ln w="41873">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29" name="object 29"/>
          <p:cNvSpPr/>
          <p:nvPr/>
        </p:nvSpPr>
        <p:spPr>
          <a:xfrm>
            <a:off x="4176883" y="5357479"/>
            <a:ext cx="155374" cy="0"/>
          </a:xfrm>
          <a:custGeom>
            <a:avLst/>
            <a:gdLst/>
            <a:ahLst/>
            <a:cxnLst/>
            <a:rect l="l" t="t" r="r" b="b"/>
            <a:pathLst>
              <a:path w="341629">
                <a:moveTo>
                  <a:pt x="0" y="0"/>
                </a:moveTo>
                <a:lnTo>
                  <a:pt x="341057" y="0"/>
                </a:lnTo>
              </a:path>
            </a:pathLst>
          </a:custGeom>
          <a:ln w="41909">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0" name="object 30"/>
          <p:cNvSpPr/>
          <p:nvPr/>
        </p:nvSpPr>
        <p:spPr>
          <a:xfrm>
            <a:off x="4312948" y="5426502"/>
            <a:ext cx="9530" cy="9242"/>
          </a:xfrm>
          <a:custGeom>
            <a:avLst/>
            <a:gdLst/>
            <a:ahLst/>
            <a:cxnLst/>
            <a:rect l="l" t="t" r="r" b="b"/>
            <a:pathLst>
              <a:path w="20954" h="20320">
                <a:moveTo>
                  <a:pt x="0" y="20319"/>
                </a:moveTo>
                <a:lnTo>
                  <a:pt x="20941" y="20319"/>
                </a:lnTo>
                <a:lnTo>
                  <a:pt x="20941" y="0"/>
                </a:lnTo>
                <a:lnTo>
                  <a:pt x="0" y="0"/>
                </a:lnTo>
                <a:lnTo>
                  <a:pt x="0" y="20319"/>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1" name="object 31"/>
          <p:cNvSpPr/>
          <p:nvPr/>
        </p:nvSpPr>
        <p:spPr>
          <a:xfrm>
            <a:off x="4322472" y="5367010"/>
            <a:ext cx="0" cy="59492"/>
          </a:xfrm>
          <a:custGeom>
            <a:avLst/>
            <a:gdLst/>
            <a:ahLst/>
            <a:cxnLst/>
            <a:rect l="l" t="t" r="r" b="b"/>
            <a:pathLst>
              <a:path h="130809">
                <a:moveTo>
                  <a:pt x="0" y="0"/>
                </a:moveTo>
                <a:lnTo>
                  <a:pt x="0" y="130810"/>
                </a:lnTo>
              </a:path>
            </a:pathLst>
          </a:custGeom>
          <a:ln w="41883">
            <a:solidFill>
              <a:srgbClr val="14286B"/>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2" name="object 32"/>
          <p:cNvSpPr/>
          <p:nvPr/>
        </p:nvSpPr>
        <p:spPr>
          <a:xfrm>
            <a:off x="4322473" y="5426221"/>
            <a:ext cx="9530" cy="9530"/>
          </a:xfrm>
          <a:custGeom>
            <a:avLst/>
            <a:gdLst/>
            <a:ahLst/>
            <a:cxnLst/>
            <a:rect l="l" t="t" r="r" b="b"/>
            <a:pathLst>
              <a:path w="20954" h="20954">
                <a:moveTo>
                  <a:pt x="20941" y="0"/>
                </a:moveTo>
                <a:lnTo>
                  <a:pt x="0" y="0"/>
                </a:lnTo>
                <a:lnTo>
                  <a:pt x="0" y="20941"/>
                </a:lnTo>
                <a:lnTo>
                  <a:pt x="20941" y="20941"/>
                </a:lnTo>
                <a:lnTo>
                  <a:pt x="20941"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3" name="object 33"/>
          <p:cNvSpPr/>
          <p:nvPr/>
        </p:nvSpPr>
        <p:spPr>
          <a:xfrm>
            <a:off x="4102650" y="5433463"/>
            <a:ext cx="303816" cy="64691"/>
          </a:xfrm>
          <a:custGeom>
            <a:avLst/>
            <a:gdLst/>
            <a:ahLst/>
            <a:cxnLst/>
            <a:rect l="l" t="t" r="r" b="b"/>
            <a:pathLst>
              <a:path w="668020" h="142240">
                <a:moveTo>
                  <a:pt x="617258" y="0"/>
                </a:moveTo>
                <a:lnTo>
                  <a:pt x="50239" y="0"/>
                </a:lnTo>
                <a:lnTo>
                  <a:pt x="30731" y="4244"/>
                </a:lnTo>
                <a:lnTo>
                  <a:pt x="14757" y="15800"/>
                </a:lnTo>
                <a:lnTo>
                  <a:pt x="3964" y="32900"/>
                </a:lnTo>
                <a:lnTo>
                  <a:pt x="0" y="53778"/>
                </a:lnTo>
                <a:lnTo>
                  <a:pt x="0" y="88447"/>
                </a:lnTo>
                <a:lnTo>
                  <a:pt x="3964" y="109329"/>
                </a:lnTo>
                <a:lnTo>
                  <a:pt x="14757" y="126429"/>
                </a:lnTo>
                <a:lnTo>
                  <a:pt x="30731" y="137982"/>
                </a:lnTo>
                <a:lnTo>
                  <a:pt x="50239" y="142226"/>
                </a:lnTo>
                <a:lnTo>
                  <a:pt x="617258" y="142226"/>
                </a:lnTo>
                <a:lnTo>
                  <a:pt x="636766" y="137982"/>
                </a:lnTo>
                <a:lnTo>
                  <a:pt x="652740" y="126429"/>
                </a:lnTo>
                <a:lnTo>
                  <a:pt x="663533" y="109329"/>
                </a:lnTo>
                <a:lnTo>
                  <a:pt x="667498" y="88447"/>
                </a:lnTo>
                <a:lnTo>
                  <a:pt x="667498" y="53778"/>
                </a:lnTo>
                <a:lnTo>
                  <a:pt x="663533" y="32900"/>
                </a:lnTo>
                <a:lnTo>
                  <a:pt x="652740" y="15800"/>
                </a:lnTo>
                <a:lnTo>
                  <a:pt x="636766" y="4244"/>
                </a:lnTo>
                <a:lnTo>
                  <a:pt x="617258"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4" name="object 34"/>
          <p:cNvSpPr/>
          <p:nvPr/>
        </p:nvSpPr>
        <p:spPr>
          <a:xfrm>
            <a:off x="4093126" y="5423938"/>
            <a:ext cx="322877" cy="83752"/>
          </a:xfrm>
          <a:custGeom>
            <a:avLst/>
            <a:gdLst/>
            <a:ahLst/>
            <a:cxnLst/>
            <a:rect l="l" t="t" r="r" b="b"/>
            <a:pathLst>
              <a:path w="709929" h="184150">
                <a:moveTo>
                  <a:pt x="638200" y="0"/>
                </a:moveTo>
                <a:lnTo>
                  <a:pt x="71181" y="0"/>
                </a:lnTo>
                <a:lnTo>
                  <a:pt x="56572" y="1591"/>
                </a:lnTo>
                <a:lnTo>
                  <a:pt x="20397" y="22439"/>
                </a:lnTo>
                <a:lnTo>
                  <a:pt x="1400" y="59954"/>
                </a:lnTo>
                <a:lnTo>
                  <a:pt x="0" y="74720"/>
                </a:lnTo>
                <a:lnTo>
                  <a:pt x="0" y="109389"/>
                </a:lnTo>
                <a:lnTo>
                  <a:pt x="11851" y="150599"/>
                </a:lnTo>
                <a:lnTo>
                  <a:pt x="43017" y="177985"/>
                </a:lnTo>
                <a:lnTo>
                  <a:pt x="71181" y="184109"/>
                </a:lnTo>
                <a:lnTo>
                  <a:pt x="638200" y="184109"/>
                </a:lnTo>
                <a:lnTo>
                  <a:pt x="638200" y="142226"/>
                </a:lnTo>
                <a:lnTo>
                  <a:pt x="63579" y="142215"/>
                </a:lnTo>
                <a:lnTo>
                  <a:pt x="56574" y="138980"/>
                </a:lnTo>
                <a:lnTo>
                  <a:pt x="50993" y="133074"/>
                </a:lnTo>
                <a:lnTo>
                  <a:pt x="45485" y="127168"/>
                </a:lnTo>
                <a:lnTo>
                  <a:pt x="41873" y="118802"/>
                </a:lnTo>
                <a:lnTo>
                  <a:pt x="41873" y="65296"/>
                </a:lnTo>
                <a:lnTo>
                  <a:pt x="45485" y="56940"/>
                </a:lnTo>
                <a:lnTo>
                  <a:pt x="50993" y="51035"/>
                </a:lnTo>
                <a:lnTo>
                  <a:pt x="56574" y="45129"/>
                </a:lnTo>
                <a:lnTo>
                  <a:pt x="63579" y="41894"/>
                </a:lnTo>
                <a:lnTo>
                  <a:pt x="701790" y="41894"/>
                </a:lnTo>
                <a:lnTo>
                  <a:pt x="697523" y="33505"/>
                </a:lnTo>
                <a:lnTo>
                  <a:pt x="688984" y="22439"/>
                </a:lnTo>
                <a:lnTo>
                  <a:pt x="678534" y="13202"/>
                </a:lnTo>
                <a:lnTo>
                  <a:pt x="666364" y="6122"/>
                </a:lnTo>
                <a:lnTo>
                  <a:pt x="652808" y="1591"/>
                </a:lnTo>
                <a:lnTo>
                  <a:pt x="638200" y="0"/>
                </a:lnTo>
                <a:close/>
              </a:path>
              <a:path w="709929" h="184150">
                <a:moveTo>
                  <a:pt x="701790" y="41894"/>
                </a:moveTo>
                <a:lnTo>
                  <a:pt x="645802" y="41894"/>
                </a:lnTo>
                <a:lnTo>
                  <a:pt x="652796" y="45129"/>
                </a:lnTo>
                <a:lnTo>
                  <a:pt x="658377" y="51035"/>
                </a:lnTo>
                <a:lnTo>
                  <a:pt x="663896" y="56940"/>
                </a:lnTo>
                <a:lnTo>
                  <a:pt x="667498" y="65296"/>
                </a:lnTo>
                <a:lnTo>
                  <a:pt x="667498" y="118802"/>
                </a:lnTo>
                <a:lnTo>
                  <a:pt x="638200" y="142226"/>
                </a:lnTo>
                <a:lnTo>
                  <a:pt x="638200" y="184109"/>
                </a:lnTo>
                <a:lnTo>
                  <a:pt x="678534" y="170903"/>
                </a:lnTo>
                <a:lnTo>
                  <a:pt x="703936" y="137994"/>
                </a:lnTo>
                <a:lnTo>
                  <a:pt x="709371" y="109389"/>
                </a:lnTo>
                <a:lnTo>
                  <a:pt x="709371" y="74720"/>
                </a:lnTo>
                <a:lnTo>
                  <a:pt x="707970" y="59954"/>
                </a:lnTo>
                <a:lnTo>
                  <a:pt x="703936" y="46113"/>
                </a:lnTo>
                <a:lnTo>
                  <a:pt x="701790" y="41894"/>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5" name="object 35"/>
          <p:cNvSpPr/>
          <p:nvPr/>
        </p:nvSpPr>
        <p:spPr>
          <a:xfrm>
            <a:off x="4141005" y="4974403"/>
            <a:ext cx="227862" cy="156818"/>
          </a:xfrm>
          <a:custGeom>
            <a:avLst/>
            <a:gdLst/>
            <a:ahLst/>
            <a:cxnLst/>
            <a:rect l="l" t="t" r="r" b="b"/>
            <a:pathLst>
              <a:path w="501015" h="344804">
                <a:moveTo>
                  <a:pt x="404204" y="172935"/>
                </a:moveTo>
                <a:lnTo>
                  <a:pt x="229696" y="172935"/>
                </a:lnTo>
                <a:lnTo>
                  <a:pt x="270984" y="172939"/>
                </a:lnTo>
                <a:lnTo>
                  <a:pt x="311473" y="182298"/>
                </a:lnTo>
                <a:lnTo>
                  <a:pt x="349563" y="201010"/>
                </a:lnTo>
                <a:lnTo>
                  <a:pt x="383653" y="229075"/>
                </a:lnTo>
                <a:lnTo>
                  <a:pt x="422667" y="188584"/>
                </a:lnTo>
                <a:lnTo>
                  <a:pt x="404204" y="172935"/>
                </a:lnTo>
                <a:close/>
              </a:path>
              <a:path w="501015" h="344804">
                <a:moveTo>
                  <a:pt x="250340" y="114510"/>
                </a:moveTo>
                <a:lnTo>
                  <a:pt x="203783" y="119141"/>
                </a:lnTo>
                <a:lnTo>
                  <a:pt x="158623" y="133030"/>
                </a:lnTo>
                <a:lnTo>
                  <a:pt x="116238" y="156178"/>
                </a:lnTo>
                <a:lnTo>
                  <a:pt x="78029" y="188563"/>
                </a:lnTo>
                <a:lnTo>
                  <a:pt x="117043" y="229054"/>
                </a:lnTo>
                <a:lnTo>
                  <a:pt x="151125" y="200992"/>
                </a:lnTo>
                <a:lnTo>
                  <a:pt x="189210" y="182285"/>
                </a:lnTo>
                <a:lnTo>
                  <a:pt x="229696" y="172935"/>
                </a:lnTo>
                <a:lnTo>
                  <a:pt x="404204" y="172935"/>
                </a:lnTo>
                <a:lnTo>
                  <a:pt x="384409" y="156164"/>
                </a:lnTo>
                <a:lnTo>
                  <a:pt x="342017" y="133022"/>
                </a:lnTo>
                <a:lnTo>
                  <a:pt x="296845" y="119137"/>
                </a:lnTo>
                <a:lnTo>
                  <a:pt x="250340" y="114510"/>
                </a:lnTo>
                <a:close/>
              </a:path>
              <a:path w="501015" h="344804">
                <a:moveTo>
                  <a:pt x="438957" y="57261"/>
                </a:moveTo>
                <a:lnTo>
                  <a:pt x="250347" y="57261"/>
                </a:lnTo>
                <a:lnTo>
                  <a:pt x="296093" y="60896"/>
                </a:lnTo>
                <a:lnTo>
                  <a:pt x="340969" y="71798"/>
                </a:lnTo>
                <a:lnTo>
                  <a:pt x="384104" y="89967"/>
                </a:lnTo>
                <a:lnTo>
                  <a:pt x="424628" y="115402"/>
                </a:lnTo>
                <a:lnTo>
                  <a:pt x="461671" y="148104"/>
                </a:lnTo>
                <a:lnTo>
                  <a:pt x="500696" y="107613"/>
                </a:lnTo>
                <a:lnTo>
                  <a:pt x="464427" y="74723"/>
                </a:lnTo>
                <a:lnTo>
                  <a:pt x="438957" y="57261"/>
                </a:lnTo>
                <a:close/>
              </a:path>
              <a:path w="501015" h="344804">
                <a:moveTo>
                  <a:pt x="250344" y="0"/>
                </a:moveTo>
                <a:lnTo>
                  <a:pt x="205133" y="2989"/>
                </a:lnTo>
                <a:lnTo>
                  <a:pt x="160523" y="11957"/>
                </a:lnTo>
                <a:lnTo>
                  <a:pt x="117108" y="26904"/>
                </a:lnTo>
                <a:lnTo>
                  <a:pt x="75484" y="47828"/>
                </a:lnTo>
                <a:lnTo>
                  <a:pt x="36245" y="74731"/>
                </a:lnTo>
                <a:lnTo>
                  <a:pt x="0" y="107602"/>
                </a:lnTo>
                <a:lnTo>
                  <a:pt x="39014" y="148093"/>
                </a:lnTo>
                <a:lnTo>
                  <a:pt x="76060" y="115392"/>
                </a:lnTo>
                <a:lnTo>
                  <a:pt x="116586" y="89958"/>
                </a:lnTo>
                <a:lnTo>
                  <a:pt x="159723" y="71792"/>
                </a:lnTo>
                <a:lnTo>
                  <a:pt x="204600" y="60893"/>
                </a:lnTo>
                <a:lnTo>
                  <a:pt x="250347" y="57261"/>
                </a:lnTo>
                <a:lnTo>
                  <a:pt x="438957" y="57261"/>
                </a:lnTo>
                <a:lnTo>
                  <a:pt x="425187" y="47822"/>
                </a:lnTo>
                <a:lnTo>
                  <a:pt x="383561" y="26899"/>
                </a:lnTo>
                <a:lnTo>
                  <a:pt x="340144" y="11955"/>
                </a:lnTo>
                <a:lnTo>
                  <a:pt x="295529" y="2988"/>
                </a:lnTo>
                <a:lnTo>
                  <a:pt x="250344" y="0"/>
                </a:lnTo>
                <a:close/>
              </a:path>
              <a:path w="501015" h="344804">
                <a:moveTo>
                  <a:pt x="250351" y="234924"/>
                </a:moveTo>
                <a:lnTo>
                  <a:pt x="230450" y="238944"/>
                </a:lnTo>
                <a:lnTo>
                  <a:pt x="212956" y="251001"/>
                </a:lnTo>
                <a:lnTo>
                  <a:pt x="201343" y="269150"/>
                </a:lnTo>
                <a:lnTo>
                  <a:pt x="197474" y="289796"/>
                </a:lnTo>
                <a:lnTo>
                  <a:pt x="201349" y="310446"/>
                </a:lnTo>
                <a:lnTo>
                  <a:pt x="212972" y="328601"/>
                </a:lnTo>
                <a:lnTo>
                  <a:pt x="230451" y="340648"/>
                </a:lnTo>
                <a:lnTo>
                  <a:pt x="250347" y="344671"/>
                </a:lnTo>
                <a:lnTo>
                  <a:pt x="270250" y="340648"/>
                </a:lnTo>
                <a:lnTo>
                  <a:pt x="287736" y="328590"/>
                </a:lnTo>
                <a:lnTo>
                  <a:pt x="299350" y="310442"/>
                </a:lnTo>
                <a:lnTo>
                  <a:pt x="303223" y="289796"/>
                </a:lnTo>
                <a:lnTo>
                  <a:pt x="299350" y="269145"/>
                </a:lnTo>
                <a:lnTo>
                  <a:pt x="287729" y="250991"/>
                </a:lnTo>
                <a:lnTo>
                  <a:pt x="270247" y="238940"/>
                </a:lnTo>
                <a:lnTo>
                  <a:pt x="250351" y="234924"/>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6" name="object 36"/>
          <p:cNvSpPr/>
          <p:nvPr/>
        </p:nvSpPr>
        <p:spPr>
          <a:xfrm>
            <a:off x="7982091" y="3307160"/>
            <a:ext cx="466987" cy="592904"/>
          </a:xfrm>
          <a:custGeom>
            <a:avLst/>
            <a:gdLst/>
            <a:ahLst/>
            <a:cxnLst/>
            <a:rect l="l" t="t" r="r" b="b"/>
            <a:pathLst>
              <a:path w="1026794" h="1303654">
                <a:moveTo>
                  <a:pt x="879952" y="0"/>
                </a:moveTo>
                <a:lnTo>
                  <a:pt x="0" y="0"/>
                </a:lnTo>
                <a:lnTo>
                  <a:pt x="0" y="1303625"/>
                </a:lnTo>
                <a:lnTo>
                  <a:pt x="1026607" y="1303625"/>
                </a:lnTo>
                <a:lnTo>
                  <a:pt x="1026607" y="179251"/>
                </a:lnTo>
                <a:lnTo>
                  <a:pt x="879952"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7" name="object 37"/>
          <p:cNvSpPr/>
          <p:nvPr/>
        </p:nvSpPr>
        <p:spPr>
          <a:xfrm>
            <a:off x="7972568" y="3297636"/>
            <a:ext cx="486048" cy="611964"/>
          </a:xfrm>
          <a:custGeom>
            <a:avLst/>
            <a:gdLst/>
            <a:ahLst/>
            <a:cxnLst/>
            <a:rect l="l" t="t" r="r" b="b"/>
            <a:pathLst>
              <a:path w="1068705" h="1345565">
                <a:moveTo>
                  <a:pt x="907176" y="0"/>
                </a:moveTo>
                <a:lnTo>
                  <a:pt x="15423" y="0"/>
                </a:lnTo>
                <a:lnTo>
                  <a:pt x="10031" y="2230"/>
                </a:lnTo>
                <a:lnTo>
                  <a:pt x="2230" y="10031"/>
                </a:lnTo>
                <a:lnTo>
                  <a:pt x="0" y="15423"/>
                </a:lnTo>
                <a:lnTo>
                  <a:pt x="0" y="1330158"/>
                </a:lnTo>
                <a:lnTo>
                  <a:pt x="2177" y="1335414"/>
                </a:lnTo>
                <a:lnTo>
                  <a:pt x="10083" y="1343330"/>
                </a:lnTo>
                <a:lnTo>
                  <a:pt x="15339" y="1345508"/>
                </a:lnTo>
                <a:lnTo>
                  <a:pt x="1053140" y="1345508"/>
                </a:lnTo>
                <a:lnTo>
                  <a:pt x="1058397" y="1343330"/>
                </a:lnTo>
                <a:lnTo>
                  <a:pt x="1066313" y="1335414"/>
                </a:lnTo>
                <a:lnTo>
                  <a:pt x="1068480" y="1330158"/>
                </a:lnTo>
                <a:lnTo>
                  <a:pt x="1068480" y="1303625"/>
                </a:lnTo>
                <a:lnTo>
                  <a:pt x="41873" y="1303625"/>
                </a:lnTo>
                <a:lnTo>
                  <a:pt x="41883" y="41883"/>
                </a:lnTo>
                <a:lnTo>
                  <a:pt x="20941" y="41883"/>
                </a:lnTo>
                <a:lnTo>
                  <a:pt x="20941" y="20941"/>
                </a:lnTo>
                <a:lnTo>
                  <a:pt x="927944" y="20941"/>
                </a:lnTo>
                <a:lnTo>
                  <a:pt x="913113" y="2816"/>
                </a:lnTo>
                <a:lnTo>
                  <a:pt x="907176" y="0"/>
                </a:lnTo>
                <a:close/>
              </a:path>
              <a:path w="1068705" h="1345565">
                <a:moveTo>
                  <a:pt x="927944" y="20941"/>
                </a:moveTo>
                <a:lnTo>
                  <a:pt x="41883" y="20941"/>
                </a:lnTo>
                <a:lnTo>
                  <a:pt x="41883" y="41883"/>
                </a:lnTo>
                <a:lnTo>
                  <a:pt x="890957" y="41883"/>
                </a:lnTo>
                <a:lnTo>
                  <a:pt x="1026597" y="207669"/>
                </a:lnTo>
                <a:lnTo>
                  <a:pt x="1026597" y="1303625"/>
                </a:lnTo>
                <a:lnTo>
                  <a:pt x="1068480" y="1303625"/>
                </a:lnTo>
                <a:lnTo>
                  <a:pt x="1068480" y="195344"/>
                </a:lnTo>
                <a:lnTo>
                  <a:pt x="1066815" y="190664"/>
                </a:lnTo>
                <a:lnTo>
                  <a:pt x="927944" y="20941"/>
                </a:lnTo>
                <a:close/>
              </a:path>
              <a:path w="1068705" h="1345565">
                <a:moveTo>
                  <a:pt x="41883" y="20941"/>
                </a:moveTo>
                <a:lnTo>
                  <a:pt x="20941" y="20941"/>
                </a:lnTo>
                <a:lnTo>
                  <a:pt x="20941" y="41883"/>
                </a:lnTo>
                <a:lnTo>
                  <a:pt x="41883" y="41883"/>
                </a:lnTo>
                <a:lnTo>
                  <a:pt x="41883" y="20941"/>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8" name="object 38"/>
          <p:cNvSpPr/>
          <p:nvPr/>
        </p:nvSpPr>
        <p:spPr>
          <a:xfrm>
            <a:off x="8359017" y="3303988"/>
            <a:ext cx="93158" cy="93158"/>
          </a:xfrm>
          <a:prstGeom prst="rect">
            <a:avLst/>
          </a:prstGeom>
          <a:blipFill>
            <a:blip r:embed="rId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39" name="object 39"/>
          <p:cNvSpPr/>
          <p:nvPr/>
        </p:nvSpPr>
        <p:spPr>
          <a:xfrm>
            <a:off x="8107470" y="3502577"/>
            <a:ext cx="211978" cy="207646"/>
          </a:xfrm>
          <a:custGeom>
            <a:avLst/>
            <a:gdLst/>
            <a:ahLst/>
            <a:cxnLst/>
            <a:rect l="l" t="t" r="r" b="b"/>
            <a:pathLst>
              <a:path w="466090" h="456564">
                <a:moveTo>
                  <a:pt x="314430" y="381977"/>
                </a:moveTo>
                <a:lnTo>
                  <a:pt x="151283" y="381977"/>
                </a:lnTo>
                <a:lnTo>
                  <a:pt x="179795" y="393516"/>
                </a:lnTo>
                <a:lnTo>
                  <a:pt x="194390" y="429662"/>
                </a:lnTo>
                <a:lnTo>
                  <a:pt x="202238" y="448223"/>
                </a:lnTo>
                <a:lnTo>
                  <a:pt x="206024" y="455061"/>
                </a:lnTo>
                <a:lnTo>
                  <a:pt x="208433" y="456038"/>
                </a:lnTo>
                <a:lnTo>
                  <a:pt x="259552" y="456038"/>
                </a:lnTo>
                <a:lnTo>
                  <a:pt x="265234" y="446240"/>
                </a:lnTo>
                <a:lnTo>
                  <a:pt x="274294" y="424683"/>
                </a:lnTo>
                <a:lnTo>
                  <a:pt x="282692" y="403126"/>
                </a:lnTo>
                <a:lnTo>
                  <a:pt x="286389" y="393328"/>
                </a:lnTo>
                <a:lnTo>
                  <a:pt x="314430" y="381977"/>
                </a:lnTo>
                <a:close/>
              </a:path>
              <a:path w="466090" h="456564">
                <a:moveTo>
                  <a:pt x="87936" y="48869"/>
                </a:moveTo>
                <a:lnTo>
                  <a:pt x="85547" y="49830"/>
                </a:lnTo>
                <a:lnTo>
                  <a:pt x="49391" y="85233"/>
                </a:lnTo>
                <a:lnTo>
                  <a:pt x="52435" y="96089"/>
                </a:lnTo>
                <a:lnTo>
                  <a:pt x="61584" y="117603"/>
                </a:lnTo>
                <a:lnTo>
                  <a:pt x="71204" y="138662"/>
                </a:lnTo>
                <a:lnTo>
                  <a:pt x="75662" y="148152"/>
                </a:lnTo>
                <a:lnTo>
                  <a:pt x="63903" y="176046"/>
                </a:lnTo>
                <a:lnTo>
                  <a:pt x="26959" y="190330"/>
                </a:lnTo>
                <a:lnTo>
                  <a:pt x="7987" y="198003"/>
                </a:lnTo>
                <a:lnTo>
                  <a:pt x="998" y="201684"/>
                </a:lnTo>
                <a:lnTo>
                  <a:pt x="0" y="203993"/>
                </a:lnTo>
                <a:lnTo>
                  <a:pt x="0" y="254076"/>
                </a:lnTo>
                <a:lnTo>
                  <a:pt x="10007" y="259664"/>
                </a:lnTo>
                <a:lnTo>
                  <a:pt x="32025" y="268549"/>
                </a:lnTo>
                <a:lnTo>
                  <a:pt x="54042" y="276778"/>
                </a:lnTo>
                <a:lnTo>
                  <a:pt x="64050" y="280399"/>
                </a:lnTo>
                <a:lnTo>
                  <a:pt x="75819" y="308252"/>
                </a:lnTo>
                <a:lnTo>
                  <a:pt x="60039" y="343938"/>
                </a:lnTo>
                <a:lnTo>
                  <a:pt x="52180" y="362504"/>
                </a:lnTo>
                <a:lnTo>
                  <a:pt x="49902" y="369954"/>
                </a:lnTo>
                <a:lnTo>
                  <a:pt x="50867" y="372292"/>
                </a:lnTo>
                <a:lnTo>
                  <a:pt x="87065" y="407736"/>
                </a:lnTo>
                <a:lnTo>
                  <a:pt x="98128" y="404727"/>
                </a:lnTo>
                <a:lnTo>
                  <a:pt x="120089" y="395760"/>
                </a:lnTo>
                <a:lnTo>
                  <a:pt x="141592" y="386341"/>
                </a:lnTo>
                <a:lnTo>
                  <a:pt x="151283" y="381977"/>
                </a:lnTo>
                <a:lnTo>
                  <a:pt x="314430" y="381977"/>
                </a:lnTo>
                <a:lnTo>
                  <a:pt x="314922" y="381778"/>
                </a:lnTo>
                <a:lnTo>
                  <a:pt x="405277" y="381778"/>
                </a:lnTo>
                <a:lnTo>
                  <a:pt x="416479" y="370826"/>
                </a:lnTo>
                <a:lnTo>
                  <a:pt x="413420" y="359957"/>
                </a:lnTo>
                <a:lnTo>
                  <a:pt x="404250" y="338443"/>
                </a:lnTo>
                <a:lnTo>
                  <a:pt x="394611" y="317392"/>
                </a:lnTo>
                <a:lnTo>
                  <a:pt x="390145" y="307906"/>
                </a:lnTo>
                <a:lnTo>
                  <a:pt x="393011" y="301090"/>
                </a:lnTo>
                <a:lnTo>
                  <a:pt x="232914" y="301090"/>
                </a:lnTo>
                <a:lnTo>
                  <a:pt x="203895" y="295333"/>
                </a:lnTo>
                <a:lnTo>
                  <a:pt x="180156" y="279647"/>
                </a:lnTo>
                <a:lnTo>
                  <a:pt x="164129" y="256408"/>
                </a:lnTo>
                <a:lnTo>
                  <a:pt x="158246" y="227993"/>
                </a:lnTo>
                <a:lnTo>
                  <a:pt x="164129" y="199592"/>
                </a:lnTo>
                <a:lnTo>
                  <a:pt x="180156" y="176374"/>
                </a:lnTo>
                <a:lnTo>
                  <a:pt x="203895" y="160707"/>
                </a:lnTo>
                <a:lnTo>
                  <a:pt x="232914" y="154958"/>
                </a:lnTo>
                <a:lnTo>
                  <a:pt x="393052" y="154958"/>
                </a:lnTo>
                <a:lnTo>
                  <a:pt x="390030" y="147775"/>
                </a:lnTo>
                <a:lnTo>
                  <a:pt x="405815" y="112059"/>
                </a:lnTo>
                <a:lnTo>
                  <a:pt x="413674" y="93477"/>
                </a:lnTo>
                <a:lnTo>
                  <a:pt x="415943" y="86021"/>
                </a:lnTo>
                <a:lnTo>
                  <a:pt x="414961" y="83683"/>
                </a:lnTo>
                <a:lnTo>
                  <a:pt x="405281" y="74228"/>
                </a:lnTo>
                <a:lnTo>
                  <a:pt x="151011" y="74228"/>
                </a:lnTo>
                <a:lnTo>
                  <a:pt x="114531" y="58780"/>
                </a:lnTo>
                <a:lnTo>
                  <a:pt x="95552" y="51090"/>
                </a:lnTo>
                <a:lnTo>
                  <a:pt x="87936" y="48869"/>
                </a:lnTo>
                <a:close/>
              </a:path>
              <a:path w="466090" h="456564">
                <a:moveTo>
                  <a:pt x="405277" y="381778"/>
                </a:moveTo>
                <a:lnTo>
                  <a:pt x="314922" y="381778"/>
                </a:lnTo>
                <a:lnTo>
                  <a:pt x="351329" y="397239"/>
                </a:lnTo>
                <a:lnTo>
                  <a:pt x="370271" y="404940"/>
                </a:lnTo>
                <a:lnTo>
                  <a:pt x="377873" y="407176"/>
                </a:lnTo>
                <a:lnTo>
                  <a:pt x="380260" y="406238"/>
                </a:lnTo>
                <a:lnTo>
                  <a:pt x="405277" y="381778"/>
                </a:lnTo>
                <a:close/>
              </a:path>
              <a:path w="466090" h="456564">
                <a:moveTo>
                  <a:pt x="393052" y="154958"/>
                </a:moveTo>
                <a:lnTo>
                  <a:pt x="232914" y="154958"/>
                </a:lnTo>
                <a:lnTo>
                  <a:pt x="261959" y="160720"/>
                </a:lnTo>
                <a:lnTo>
                  <a:pt x="285695" y="176385"/>
                </a:lnTo>
                <a:lnTo>
                  <a:pt x="301708" y="199596"/>
                </a:lnTo>
                <a:lnTo>
                  <a:pt x="307582" y="227993"/>
                </a:lnTo>
                <a:lnTo>
                  <a:pt x="301705" y="256408"/>
                </a:lnTo>
                <a:lnTo>
                  <a:pt x="285687" y="279647"/>
                </a:lnTo>
                <a:lnTo>
                  <a:pt x="261950" y="295333"/>
                </a:lnTo>
                <a:lnTo>
                  <a:pt x="232914" y="301090"/>
                </a:lnTo>
                <a:lnTo>
                  <a:pt x="393011" y="301090"/>
                </a:lnTo>
                <a:lnTo>
                  <a:pt x="401872" y="280012"/>
                </a:lnTo>
                <a:lnTo>
                  <a:pt x="438835" y="265703"/>
                </a:lnTo>
                <a:lnTo>
                  <a:pt x="457815" y="258015"/>
                </a:lnTo>
                <a:lnTo>
                  <a:pt x="464808" y="254320"/>
                </a:lnTo>
                <a:lnTo>
                  <a:pt x="465807" y="251992"/>
                </a:lnTo>
                <a:lnTo>
                  <a:pt x="465807" y="201920"/>
                </a:lnTo>
                <a:lnTo>
                  <a:pt x="455813" y="196373"/>
                </a:lnTo>
                <a:lnTo>
                  <a:pt x="433806" y="187529"/>
                </a:lnTo>
                <a:lnTo>
                  <a:pt x="411794" y="179331"/>
                </a:lnTo>
                <a:lnTo>
                  <a:pt x="401788" y="175722"/>
                </a:lnTo>
                <a:lnTo>
                  <a:pt x="393052" y="154958"/>
                </a:lnTo>
                <a:close/>
              </a:path>
              <a:path w="466090" h="456564">
                <a:moveTo>
                  <a:pt x="257395" y="0"/>
                </a:moveTo>
                <a:lnTo>
                  <a:pt x="206276" y="0"/>
                </a:lnTo>
                <a:lnTo>
                  <a:pt x="200592" y="9796"/>
                </a:lnTo>
                <a:lnTo>
                  <a:pt x="191529" y="31349"/>
                </a:lnTo>
                <a:lnTo>
                  <a:pt x="183127" y="52902"/>
                </a:lnTo>
                <a:lnTo>
                  <a:pt x="179429" y="62699"/>
                </a:lnTo>
                <a:lnTo>
                  <a:pt x="151011" y="74228"/>
                </a:lnTo>
                <a:lnTo>
                  <a:pt x="405281" y="74228"/>
                </a:lnTo>
                <a:lnTo>
                  <a:pt x="405110" y="74060"/>
                </a:lnTo>
                <a:lnTo>
                  <a:pt x="314503" y="74060"/>
                </a:lnTo>
                <a:lnTo>
                  <a:pt x="286012" y="62553"/>
                </a:lnTo>
                <a:lnTo>
                  <a:pt x="271417" y="26389"/>
                </a:lnTo>
                <a:lnTo>
                  <a:pt x="263571" y="7819"/>
                </a:lnTo>
                <a:lnTo>
                  <a:pt x="259791" y="977"/>
                </a:lnTo>
                <a:lnTo>
                  <a:pt x="257395" y="0"/>
                </a:lnTo>
                <a:close/>
              </a:path>
              <a:path w="466090" h="456564">
                <a:moveTo>
                  <a:pt x="378763" y="48323"/>
                </a:moveTo>
                <a:lnTo>
                  <a:pt x="367653" y="51315"/>
                </a:lnTo>
                <a:lnTo>
                  <a:pt x="345683" y="60276"/>
                </a:lnTo>
                <a:lnTo>
                  <a:pt x="324187" y="69696"/>
                </a:lnTo>
                <a:lnTo>
                  <a:pt x="314503" y="74060"/>
                </a:lnTo>
                <a:lnTo>
                  <a:pt x="405110" y="74060"/>
                </a:lnTo>
                <a:lnTo>
                  <a:pt x="378763" y="48323"/>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0" name="object 40"/>
          <p:cNvSpPr/>
          <p:nvPr/>
        </p:nvSpPr>
        <p:spPr>
          <a:xfrm>
            <a:off x="7876572" y="4747791"/>
            <a:ext cx="582218" cy="222953"/>
          </a:xfrm>
          <a:custGeom>
            <a:avLst/>
            <a:gdLst/>
            <a:ahLst/>
            <a:cxnLst/>
            <a:rect l="l" t="t" r="r" b="b"/>
            <a:pathLst>
              <a:path w="1280159" h="490220">
                <a:moveTo>
                  <a:pt x="1212099" y="0"/>
                </a:moveTo>
                <a:lnTo>
                  <a:pt x="67516" y="0"/>
                </a:lnTo>
                <a:lnTo>
                  <a:pt x="41585" y="5231"/>
                </a:lnTo>
                <a:lnTo>
                  <a:pt x="20085" y="19572"/>
                </a:lnTo>
                <a:lnTo>
                  <a:pt x="5422" y="40993"/>
                </a:lnTo>
                <a:lnTo>
                  <a:pt x="0" y="67463"/>
                </a:lnTo>
                <a:lnTo>
                  <a:pt x="0" y="422447"/>
                </a:lnTo>
                <a:lnTo>
                  <a:pt x="5422" y="448383"/>
                </a:lnTo>
                <a:lnTo>
                  <a:pt x="20085" y="469882"/>
                </a:lnTo>
                <a:lnTo>
                  <a:pt x="41585" y="484543"/>
                </a:lnTo>
                <a:lnTo>
                  <a:pt x="67516" y="489964"/>
                </a:lnTo>
                <a:lnTo>
                  <a:pt x="332052" y="489964"/>
                </a:lnTo>
                <a:lnTo>
                  <a:pt x="332052" y="290190"/>
                </a:lnTo>
                <a:lnTo>
                  <a:pt x="1279605" y="290190"/>
                </a:lnTo>
                <a:lnTo>
                  <a:pt x="1279605" y="67463"/>
                </a:lnTo>
                <a:lnTo>
                  <a:pt x="1274184" y="40993"/>
                </a:lnTo>
                <a:lnTo>
                  <a:pt x="1259524" y="19572"/>
                </a:lnTo>
                <a:lnTo>
                  <a:pt x="1238028" y="5231"/>
                </a:lnTo>
                <a:lnTo>
                  <a:pt x="1212099" y="0"/>
                </a:lnTo>
                <a:close/>
              </a:path>
              <a:path w="1280159" h="490220">
                <a:moveTo>
                  <a:pt x="1279605" y="290190"/>
                </a:moveTo>
                <a:lnTo>
                  <a:pt x="942149" y="290190"/>
                </a:lnTo>
                <a:lnTo>
                  <a:pt x="942577" y="339245"/>
                </a:lnTo>
                <a:lnTo>
                  <a:pt x="944464" y="439377"/>
                </a:lnTo>
                <a:lnTo>
                  <a:pt x="944892" y="489964"/>
                </a:lnTo>
                <a:lnTo>
                  <a:pt x="1212099" y="489964"/>
                </a:lnTo>
                <a:lnTo>
                  <a:pt x="1238028" y="484543"/>
                </a:lnTo>
                <a:lnTo>
                  <a:pt x="1259524" y="469882"/>
                </a:lnTo>
                <a:lnTo>
                  <a:pt x="1274184" y="448383"/>
                </a:lnTo>
                <a:lnTo>
                  <a:pt x="1279605" y="422447"/>
                </a:lnTo>
                <a:lnTo>
                  <a:pt x="1279605" y="29019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1" name="object 41"/>
          <p:cNvSpPr/>
          <p:nvPr/>
        </p:nvSpPr>
        <p:spPr>
          <a:xfrm>
            <a:off x="8098793" y="4581430"/>
            <a:ext cx="137757" cy="151619"/>
          </a:xfrm>
          <a:custGeom>
            <a:avLst/>
            <a:gdLst/>
            <a:ahLst/>
            <a:cxnLst/>
            <a:rect l="l" t="t" r="r" b="b"/>
            <a:pathLst>
              <a:path w="302894" h="333375">
                <a:moveTo>
                  <a:pt x="302346" y="128205"/>
                </a:moveTo>
                <a:lnTo>
                  <a:pt x="0" y="128205"/>
                </a:lnTo>
                <a:lnTo>
                  <a:pt x="151157" y="333372"/>
                </a:lnTo>
                <a:lnTo>
                  <a:pt x="302346" y="128205"/>
                </a:lnTo>
                <a:close/>
              </a:path>
              <a:path w="302894" h="333375">
                <a:moveTo>
                  <a:pt x="194360" y="0"/>
                </a:moveTo>
                <a:lnTo>
                  <a:pt x="107954" y="0"/>
                </a:lnTo>
                <a:lnTo>
                  <a:pt x="100461" y="1430"/>
                </a:lnTo>
                <a:lnTo>
                  <a:pt x="94480" y="5387"/>
                </a:lnTo>
                <a:lnTo>
                  <a:pt x="90519" y="11370"/>
                </a:lnTo>
                <a:lnTo>
                  <a:pt x="89086" y="18879"/>
                </a:lnTo>
                <a:lnTo>
                  <a:pt x="89086" y="128205"/>
                </a:lnTo>
                <a:lnTo>
                  <a:pt x="213229" y="128205"/>
                </a:lnTo>
                <a:lnTo>
                  <a:pt x="213229" y="18879"/>
                </a:lnTo>
                <a:lnTo>
                  <a:pt x="211614" y="11370"/>
                </a:lnTo>
                <a:lnTo>
                  <a:pt x="207352" y="5387"/>
                </a:lnTo>
                <a:lnTo>
                  <a:pt x="201310" y="1430"/>
                </a:lnTo>
                <a:lnTo>
                  <a:pt x="19436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2" name="object 42"/>
          <p:cNvSpPr/>
          <p:nvPr/>
        </p:nvSpPr>
        <p:spPr>
          <a:xfrm>
            <a:off x="7993807" y="4838026"/>
            <a:ext cx="347714" cy="41876"/>
          </a:xfrm>
          <a:custGeom>
            <a:avLst/>
            <a:gdLst/>
            <a:ahLst/>
            <a:cxnLst/>
            <a:rect l="l" t="t" r="r" b="b"/>
            <a:pathLst>
              <a:path w="764540" h="92075">
                <a:moveTo>
                  <a:pt x="0" y="0"/>
                </a:moveTo>
                <a:lnTo>
                  <a:pt x="764018" y="0"/>
                </a:lnTo>
                <a:lnTo>
                  <a:pt x="764018" y="91787"/>
                </a:lnTo>
                <a:lnTo>
                  <a:pt x="0" y="91787"/>
                </a:lnTo>
                <a:lnTo>
                  <a:pt x="0"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3" name="object 43"/>
          <p:cNvSpPr/>
          <p:nvPr/>
        </p:nvSpPr>
        <p:spPr>
          <a:xfrm>
            <a:off x="8031527" y="4867113"/>
            <a:ext cx="269738" cy="417602"/>
          </a:xfrm>
          <a:custGeom>
            <a:avLst/>
            <a:gdLst/>
            <a:ahLst/>
            <a:cxnLst/>
            <a:rect l="l" t="t" r="r" b="b"/>
            <a:pathLst>
              <a:path w="593090" h="918209">
                <a:moveTo>
                  <a:pt x="592746" y="0"/>
                </a:moveTo>
                <a:lnTo>
                  <a:pt x="0" y="0"/>
                </a:lnTo>
                <a:lnTo>
                  <a:pt x="0" y="918087"/>
                </a:lnTo>
                <a:lnTo>
                  <a:pt x="592746" y="918087"/>
                </a:lnTo>
                <a:lnTo>
                  <a:pt x="592746" y="0"/>
                </a:lnTo>
                <a:close/>
              </a:path>
            </a:pathLst>
          </a:custGeom>
          <a:solidFill>
            <a:srgbClr val="FFFFFF"/>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4" name="object 44"/>
          <p:cNvSpPr/>
          <p:nvPr/>
        </p:nvSpPr>
        <p:spPr>
          <a:xfrm>
            <a:off x="8026766" y="4862350"/>
            <a:ext cx="279268" cy="427133"/>
          </a:xfrm>
          <a:custGeom>
            <a:avLst/>
            <a:gdLst/>
            <a:ahLst/>
            <a:cxnLst/>
            <a:rect l="l" t="t" r="r" b="b"/>
            <a:pathLst>
              <a:path w="614044" h="939165">
                <a:moveTo>
                  <a:pt x="606012" y="0"/>
                </a:moveTo>
                <a:lnTo>
                  <a:pt x="7706" y="0"/>
                </a:lnTo>
                <a:lnTo>
                  <a:pt x="5015" y="1109"/>
                </a:lnTo>
                <a:lnTo>
                  <a:pt x="1120" y="5015"/>
                </a:lnTo>
                <a:lnTo>
                  <a:pt x="13" y="7675"/>
                </a:lnTo>
                <a:lnTo>
                  <a:pt x="0" y="931353"/>
                </a:lnTo>
                <a:lnTo>
                  <a:pt x="1088" y="933982"/>
                </a:lnTo>
                <a:lnTo>
                  <a:pt x="5046" y="937940"/>
                </a:lnTo>
                <a:lnTo>
                  <a:pt x="7675" y="939028"/>
                </a:lnTo>
                <a:lnTo>
                  <a:pt x="606012" y="939028"/>
                </a:lnTo>
                <a:lnTo>
                  <a:pt x="608641" y="937940"/>
                </a:lnTo>
                <a:lnTo>
                  <a:pt x="612599" y="933982"/>
                </a:lnTo>
                <a:lnTo>
                  <a:pt x="613688" y="931353"/>
                </a:lnTo>
                <a:lnTo>
                  <a:pt x="613688" y="928558"/>
                </a:lnTo>
                <a:lnTo>
                  <a:pt x="592746" y="928558"/>
                </a:lnTo>
                <a:lnTo>
                  <a:pt x="592746" y="918087"/>
                </a:lnTo>
                <a:lnTo>
                  <a:pt x="20941" y="918087"/>
                </a:lnTo>
                <a:lnTo>
                  <a:pt x="20941" y="20931"/>
                </a:lnTo>
                <a:lnTo>
                  <a:pt x="613688" y="20931"/>
                </a:lnTo>
                <a:lnTo>
                  <a:pt x="613688" y="7675"/>
                </a:lnTo>
                <a:lnTo>
                  <a:pt x="612599" y="5046"/>
                </a:lnTo>
                <a:lnTo>
                  <a:pt x="608641" y="1088"/>
                </a:lnTo>
                <a:lnTo>
                  <a:pt x="606012" y="0"/>
                </a:lnTo>
                <a:close/>
              </a:path>
              <a:path w="614044" h="939165">
                <a:moveTo>
                  <a:pt x="613688" y="20931"/>
                </a:moveTo>
                <a:lnTo>
                  <a:pt x="592746" y="20931"/>
                </a:lnTo>
                <a:lnTo>
                  <a:pt x="592746" y="928558"/>
                </a:lnTo>
                <a:lnTo>
                  <a:pt x="603217" y="928558"/>
                </a:lnTo>
                <a:lnTo>
                  <a:pt x="603217" y="918087"/>
                </a:lnTo>
                <a:lnTo>
                  <a:pt x="613688" y="918087"/>
                </a:lnTo>
                <a:lnTo>
                  <a:pt x="613688" y="20931"/>
                </a:lnTo>
                <a:close/>
              </a:path>
              <a:path w="614044" h="939165">
                <a:moveTo>
                  <a:pt x="613688" y="918087"/>
                </a:moveTo>
                <a:lnTo>
                  <a:pt x="603217" y="918087"/>
                </a:lnTo>
                <a:lnTo>
                  <a:pt x="603217" y="928558"/>
                </a:lnTo>
                <a:lnTo>
                  <a:pt x="613688" y="928558"/>
                </a:lnTo>
                <a:lnTo>
                  <a:pt x="613688" y="918087"/>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5" name="object 45"/>
          <p:cNvSpPr/>
          <p:nvPr/>
        </p:nvSpPr>
        <p:spPr>
          <a:xfrm>
            <a:off x="8199832" y="5076029"/>
            <a:ext cx="77975" cy="181655"/>
          </a:xfrm>
          <a:custGeom>
            <a:avLst/>
            <a:gdLst/>
            <a:ahLst/>
            <a:cxnLst/>
            <a:rect l="l" t="t" r="r" b="b"/>
            <a:pathLst>
              <a:path w="171450" h="399415">
                <a:moveTo>
                  <a:pt x="42616" y="264745"/>
                </a:moveTo>
                <a:lnTo>
                  <a:pt x="0" y="264745"/>
                </a:lnTo>
                <a:lnTo>
                  <a:pt x="1294" y="285688"/>
                </a:lnTo>
                <a:lnTo>
                  <a:pt x="20669" y="331466"/>
                </a:lnTo>
                <a:lnTo>
                  <a:pt x="59204" y="355619"/>
                </a:lnTo>
                <a:lnTo>
                  <a:pt x="74804" y="359109"/>
                </a:lnTo>
                <a:lnTo>
                  <a:pt x="74804" y="399401"/>
                </a:lnTo>
                <a:lnTo>
                  <a:pt x="101284" y="399401"/>
                </a:lnTo>
                <a:lnTo>
                  <a:pt x="101284" y="359109"/>
                </a:lnTo>
                <a:lnTo>
                  <a:pt x="116806" y="355655"/>
                </a:lnTo>
                <a:lnTo>
                  <a:pt x="130600" y="350355"/>
                </a:lnTo>
                <a:lnTo>
                  <a:pt x="142678" y="343100"/>
                </a:lnTo>
                <a:lnTo>
                  <a:pt x="153052" y="333780"/>
                </a:lnTo>
                <a:lnTo>
                  <a:pt x="158265" y="325738"/>
                </a:lnTo>
                <a:lnTo>
                  <a:pt x="87473" y="325738"/>
                </a:lnTo>
                <a:lnTo>
                  <a:pt x="78384" y="324873"/>
                </a:lnTo>
                <a:lnTo>
                  <a:pt x="45901" y="293084"/>
                </a:lnTo>
                <a:lnTo>
                  <a:pt x="43456" y="280044"/>
                </a:lnTo>
                <a:lnTo>
                  <a:pt x="42616" y="264745"/>
                </a:lnTo>
                <a:close/>
              </a:path>
              <a:path w="171450" h="399415">
                <a:moveTo>
                  <a:pt x="104719" y="0"/>
                </a:moveTo>
                <a:lnTo>
                  <a:pt x="77097" y="0"/>
                </a:lnTo>
                <a:lnTo>
                  <a:pt x="77097" y="44972"/>
                </a:lnTo>
                <a:lnTo>
                  <a:pt x="62432" y="48448"/>
                </a:lnTo>
                <a:lnTo>
                  <a:pt x="28732" y="71400"/>
                </a:lnTo>
                <a:lnTo>
                  <a:pt x="11405" y="111379"/>
                </a:lnTo>
                <a:lnTo>
                  <a:pt x="10333" y="128254"/>
                </a:lnTo>
                <a:lnTo>
                  <a:pt x="11405" y="144840"/>
                </a:lnTo>
                <a:lnTo>
                  <a:pt x="28732" y="184203"/>
                </a:lnTo>
                <a:lnTo>
                  <a:pt x="67441" y="211864"/>
                </a:lnTo>
                <a:lnTo>
                  <a:pt x="85180" y="219878"/>
                </a:lnTo>
                <a:lnTo>
                  <a:pt x="96374" y="225269"/>
                </a:lnTo>
                <a:lnTo>
                  <a:pt x="126284" y="258982"/>
                </a:lnTo>
                <a:lnTo>
                  <a:pt x="128865" y="277405"/>
                </a:lnTo>
                <a:lnTo>
                  <a:pt x="128202" y="287993"/>
                </a:lnTo>
                <a:lnTo>
                  <a:pt x="104558" y="322424"/>
                </a:lnTo>
                <a:lnTo>
                  <a:pt x="87473" y="325738"/>
                </a:lnTo>
                <a:lnTo>
                  <a:pt x="158265" y="325738"/>
                </a:lnTo>
                <a:lnTo>
                  <a:pt x="160767" y="321879"/>
                </a:lnTo>
                <a:lnTo>
                  <a:pt x="166549" y="308457"/>
                </a:lnTo>
                <a:lnTo>
                  <a:pt x="170180" y="293318"/>
                </a:lnTo>
                <a:lnTo>
                  <a:pt x="171439" y="276263"/>
                </a:lnTo>
                <a:lnTo>
                  <a:pt x="170180" y="259690"/>
                </a:lnTo>
                <a:lnTo>
                  <a:pt x="153052" y="221019"/>
                </a:lnTo>
                <a:lnTo>
                  <a:pt x="114363" y="193337"/>
                </a:lnTo>
                <a:lnTo>
                  <a:pt x="96667" y="185345"/>
                </a:lnTo>
                <a:lnTo>
                  <a:pt x="85450" y="179293"/>
                </a:lnTo>
                <a:lnTo>
                  <a:pt x="55351" y="145478"/>
                </a:lnTo>
                <a:lnTo>
                  <a:pt x="52877" y="126645"/>
                </a:lnTo>
                <a:lnTo>
                  <a:pt x="53516" y="116717"/>
                </a:lnTo>
                <a:lnTo>
                  <a:pt x="73348" y="81754"/>
                </a:lnTo>
                <a:lnTo>
                  <a:pt x="89766" y="78311"/>
                </a:lnTo>
                <a:lnTo>
                  <a:pt x="154383" y="78311"/>
                </a:lnTo>
                <a:lnTo>
                  <a:pt x="153052" y="75987"/>
                </a:lnTo>
                <a:lnTo>
                  <a:pt x="143554" y="64526"/>
                </a:lnTo>
                <a:lnTo>
                  <a:pt x="132333" y="55871"/>
                </a:lnTo>
                <a:lnTo>
                  <a:pt x="119389" y="49805"/>
                </a:lnTo>
                <a:lnTo>
                  <a:pt x="104719" y="46113"/>
                </a:lnTo>
                <a:lnTo>
                  <a:pt x="104719" y="0"/>
                </a:lnTo>
                <a:close/>
              </a:path>
              <a:path w="171450" h="399415">
                <a:moveTo>
                  <a:pt x="154383" y="78311"/>
                </a:moveTo>
                <a:lnTo>
                  <a:pt x="89766" y="78311"/>
                </a:lnTo>
                <a:lnTo>
                  <a:pt x="97970" y="79391"/>
                </a:lnTo>
                <a:lnTo>
                  <a:pt x="105304" y="82632"/>
                </a:lnTo>
                <a:lnTo>
                  <a:pt x="125131" y="115995"/>
                </a:lnTo>
                <a:lnTo>
                  <a:pt x="127723" y="141597"/>
                </a:lnTo>
                <a:lnTo>
                  <a:pt x="170329" y="141597"/>
                </a:lnTo>
                <a:lnTo>
                  <a:pt x="169244" y="121962"/>
                </a:lnTo>
                <a:lnTo>
                  <a:pt x="165994" y="104485"/>
                </a:lnTo>
                <a:lnTo>
                  <a:pt x="160593" y="89161"/>
                </a:lnTo>
                <a:lnTo>
                  <a:pt x="154383" y="78311"/>
                </a:lnTo>
                <a:close/>
              </a:path>
            </a:pathLst>
          </a:custGeom>
          <a:solidFill>
            <a:srgbClr val="7AF4F9"/>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6" name="object 46"/>
          <p:cNvSpPr/>
          <p:nvPr/>
        </p:nvSpPr>
        <p:spPr>
          <a:xfrm>
            <a:off x="8085669" y="4932620"/>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7" name="object 47"/>
          <p:cNvSpPr/>
          <p:nvPr/>
        </p:nvSpPr>
        <p:spPr>
          <a:xfrm>
            <a:off x="8085669" y="4972885"/>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8" name="object 48"/>
          <p:cNvSpPr/>
          <p:nvPr/>
        </p:nvSpPr>
        <p:spPr>
          <a:xfrm>
            <a:off x="8085669" y="5013149"/>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49" name="object 49"/>
          <p:cNvSpPr/>
          <p:nvPr/>
        </p:nvSpPr>
        <p:spPr>
          <a:xfrm>
            <a:off x="8085669" y="5047661"/>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0" name="object 50"/>
          <p:cNvSpPr/>
          <p:nvPr/>
        </p:nvSpPr>
        <p:spPr>
          <a:xfrm>
            <a:off x="8085669" y="5082176"/>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1" name="object 51"/>
          <p:cNvSpPr/>
          <p:nvPr/>
        </p:nvSpPr>
        <p:spPr>
          <a:xfrm>
            <a:off x="8085669" y="5116688"/>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2" name="object 52"/>
          <p:cNvSpPr/>
          <p:nvPr/>
        </p:nvSpPr>
        <p:spPr>
          <a:xfrm>
            <a:off x="8085669" y="5151200"/>
            <a:ext cx="109166" cy="0"/>
          </a:xfrm>
          <a:custGeom>
            <a:avLst/>
            <a:gdLst/>
            <a:ahLst/>
            <a:cxnLst/>
            <a:rect l="l" t="t" r="r" b="b"/>
            <a:pathLst>
              <a:path w="240030">
                <a:moveTo>
                  <a:pt x="0" y="0"/>
                </a:moveTo>
                <a:lnTo>
                  <a:pt x="239636" y="0"/>
                </a:lnTo>
              </a:path>
            </a:pathLst>
          </a:custGeom>
          <a:ln w="20941">
            <a:solidFill>
              <a:srgbClr val="7AF4F9"/>
            </a:solidFill>
          </a:ln>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3" name="object 53"/>
          <p:cNvSpPr/>
          <p:nvPr/>
        </p:nvSpPr>
        <p:spPr>
          <a:xfrm>
            <a:off x="1204486" y="3132689"/>
            <a:ext cx="2695196" cy="90886"/>
          </a:xfrm>
          <a:prstGeom prst="rect">
            <a:avLst/>
          </a:prstGeom>
          <a:blipFill>
            <a:blip r:embed="rId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4" name="object 54"/>
          <p:cNvSpPr/>
          <p:nvPr/>
        </p:nvSpPr>
        <p:spPr>
          <a:xfrm>
            <a:off x="1196934" y="3276549"/>
            <a:ext cx="494134" cy="90105"/>
          </a:xfrm>
          <a:custGeom>
            <a:avLst/>
            <a:gdLst/>
            <a:ahLst/>
            <a:cxnLst/>
            <a:rect l="l" t="t" r="r" b="b"/>
            <a:pathLst>
              <a:path w="1086485" h="198120">
                <a:moveTo>
                  <a:pt x="25590" y="53631"/>
                </a:moveTo>
                <a:lnTo>
                  <a:pt x="0" y="53631"/>
                </a:lnTo>
                <a:lnTo>
                  <a:pt x="45192" y="194391"/>
                </a:lnTo>
                <a:lnTo>
                  <a:pt x="70249" y="194391"/>
                </a:lnTo>
                <a:lnTo>
                  <a:pt x="76726" y="168790"/>
                </a:lnTo>
                <a:lnTo>
                  <a:pt x="57443" y="168790"/>
                </a:lnTo>
                <a:lnTo>
                  <a:pt x="25590" y="53631"/>
                </a:lnTo>
                <a:close/>
              </a:path>
              <a:path w="1086485" h="198120">
                <a:moveTo>
                  <a:pt x="118998" y="82489"/>
                </a:moveTo>
                <a:lnTo>
                  <a:pt x="99106" y="82489"/>
                </a:lnTo>
                <a:lnTo>
                  <a:pt x="127692" y="194391"/>
                </a:lnTo>
                <a:lnTo>
                  <a:pt x="152194" y="194391"/>
                </a:lnTo>
                <a:lnTo>
                  <a:pt x="160364" y="168790"/>
                </a:lnTo>
                <a:lnTo>
                  <a:pt x="141032" y="168790"/>
                </a:lnTo>
                <a:lnTo>
                  <a:pt x="118998" y="82489"/>
                </a:lnTo>
                <a:close/>
              </a:path>
              <a:path w="1086485" h="198120">
                <a:moveTo>
                  <a:pt x="111630" y="53631"/>
                </a:moveTo>
                <a:lnTo>
                  <a:pt x="86311" y="53631"/>
                </a:lnTo>
                <a:lnTo>
                  <a:pt x="57998" y="168790"/>
                </a:lnTo>
                <a:lnTo>
                  <a:pt x="76726" y="168790"/>
                </a:lnTo>
                <a:lnTo>
                  <a:pt x="98562" y="82489"/>
                </a:lnTo>
                <a:lnTo>
                  <a:pt x="118998" y="82489"/>
                </a:lnTo>
                <a:lnTo>
                  <a:pt x="111630" y="53631"/>
                </a:lnTo>
                <a:close/>
              </a:path>
              <a:path w="1086485" h="198120">
                <a:moveTo>
                  <a:pt x="197114" y="53631"/>
                </a:moveTo>
                <a:lnTo>
                  <a:pt x="173157" y="53631"/>
                </a:lnTo>
                <a:lnTo>
                  <a:pt x="141576" y="168790"/>
                </a:lnTo>
                <a:lnTo>
                  <a:pt x="160364" y="168790"/>
                </a:lnTo>
                <a:lnTo>
                  <a:pt x="197114" y="53631"/>
                </a:lnTo>
                <a:close/>
              </a:path>
              <a:path w="1086485" h="198120">
                <a:moveTo>
                  <a:pt x="291300" y="50364"/>
                </a:moveTo>
                <a:lnTo>
                  <a:pt x="264769" y="55873"/>
                </a:lnTo>
                <a:lnTo>
                  <a:pt x="243827" y="71157"/>
                </a:lnTo>
                <a:lnTo>
                  <a:pt x="230083" y="94353"/>
                </a:lnTo>
                <a:lnTo>
                  <a:pt x="225144" y="123598"/>
                </a:lnTo>
                <a:lnTo>
                  <a:pt x="229951" y="153316"/>
                </a:lnTo>
                <a:lnTo>
                  <a:pt x="242568" y="176759"/>
                </a:lnTo>
                <a:lnTo>
                  <a:pt x="263352" y="192135"/>
                </a:lnTo>
                <a:lnTo>
                  <a:pt x="292661" y="197658"/>
                </a:lnTo>
                <a:lnTo>
                  <a:pt x="314510" y="194534"/>
                </a:lnTo>
                <a:lnTo>
                  <a:pt x="332247" y="185334"/>
                </a:lnTo>
                <a:lnTo>
                  <a:pt x="339256" y="177230"/>
                </a:lnTo>
                <a:lnTo>
                  <a:pt x="293477" y="177230"/>
                </a:lnTo>
                <a:lnTo>
                  <a:pt x="273536" y="173444"/>
                </a:lnTo>
                <a:lnTo>
                  <a:pt x="259719" y="163277"/>
                </a:lnTo>
                <a:lnTo>
                  <a:pt x="251824" y="148517"/>
                </a:lnTo>
                <a:lnTo>
                  <a:pt x="249646" y="130948"/>
                </a:lnTo>
                <a:lnTo>
                  <a:pt x="355015" y="130948"/>
                </a:lnTo>
                <a:lnTo>
                  <a:pt x="353216" y="110530"/>
                </a:lnTo>
                <a:lnTo>
                  <a:pt x="249646" y="110530"/>
                </a:lnTo>
                <a:lnTo>
                  <a:pt x="253224" y="95246"/>
                </a:lnTo>
                <a:lnTo>
                  <a:pt x="261319" y="82591"/>
                </a:lnTo>
                <a:lnTo>
                  <a:pt x="273651" y="73969"/>
                </a:lnTo>
                <a:lnTo>
                  <a:pt x="289938" y="70783"/>
                </a:lnTo>
                <a:lnTo>
                  <a:pt x="335184" y="70783"/>
                </a:lnTo>
                <a:lnTo>
                  <a:pt x="322469" y="58170"/>
                </a:lnTo>
                <a:lnTo>
                  <a:pt x="291300" y="50364"/>
                </a:lnTo>
                <a:close/>
              </a:path>
              <a:path w="1086485" h="198120">
                <a:moveTo>
                  <a:pt x="352837" y="149733"/>
                </a:moveTo>
                <a:lnTo>
                  <a:pt x="329969" y="149733"/>
                </a:lnTo>
                <a:lnTo>
                  <a:pt x="325224" y="161725"/>
                </a:lnTo>
                <a:lnTo>
                  <a:pt x="317338" y="170322"/>
                </a:lnTo>
                <a:lnTo>
                  <a:pt x="306645" y="175498"/>
                </a:lnTo>
                <a:lnTo>
                  <a:pt x="293477" y="177230"/>
                </a:lnTo>
                <a:lnTo>
                  <a:pt x="339256" y="177230"/>
                </a:lnTo>
                <a:lnTo>
                  <a:pt x="345235" y="170315"/>
                </a:lnTo>
                <a:lnTo>
                  <a:pt x="352837" y="149733"/>
                </a:lnTo>
                <a:close/>
              </a:path>
              <a:path w="1086485" h="198120">
                <a:moveTo>
                  <a:pt x="335184" y="70783"/>
                </a:moveTo>
                <a:lnTo>
                  <a:pt x="289938" y="70783"/>
                </a:lnTo>
                <a:lnTo>
                  <a:pt x="305773" y="73892"/>
                </a:lnTo>
                <a:lnTo>
                  <a:pt x="318393" y="82387"/>
                </a:lnTo>
                <a:lnTo>
                  <a:pt x="326930" y="95017"/>
                </a:lnTo>
                <a:lnTo>
                  <a:pt x="330513" y="110530"/>
                </a:lnTo>
                <a:lnTo>
                  <a:pt x="353216" y="110530"/>
                </a:lnTo>
                <a:lnTo>
                  <a:pt x="352641" y="104001"/>
                </a:lnTo>
                <a:lnTo>
                  <a:pt x="342354" y="77895"/>
                </a:lnTo>
                <a:lnTo>
                  <a:pt x="335184" y="70783"/>
                </a:lnTo>
                <a:close/>
              </a:path>
              <a:path w="1086485" h="198120">
                <a:moveTo>
                  <a:pt x="452583" y="175596"/>
                </a:moveTo>
                <a:lnTo>
                  <a:pt x="417076" y="175596"/>
                </a:lnTo>
                <a:lnTo>
                  <a:pt x="426515" y="186049"/>
                </a:lnTo>
                <a:lnTo>
                  <a:pt x="438277" y="192855"/>
                </a:lnTo>
                <a:lnTo>
                  <a:pt x="450804" y="196547"/>
                </a:lnTo>
                <a:lnTo>
                  <a:pt x="462540" y="197658"/>
                </a:lnTo>
                <a:lnTo>
                  <a:pt x="490726" y="191804"/>
                </a:lnTo>
                <a:lnTo>
                  <a:pt x="509166" y="177230"/>
                </a:lnTo>
                <a:lnTo>
                  <a:pt x="460090" y="177230"/>
                </a:lnTo>
                <a:lnTo>
                  <a:pt x="452583" y="175596"/>
                </a:lnTo>
                <a:close/>
              </a:path>
              <a:path w="1086485" h="198120">
                <a:moveTo>
                  <a:pt x="416531" y="0"/>
                </a:moveTo>
                <a:lnTo>
                  <a:pt x="393391" y="0"/>
                </a:lnTo>
                <a:lnTo>
                  <a:pt x="393391" y="194391"/>
                </a:lnTo>
                <a:lnTo>
                  <a:pt x="416531" y="194391"/>
                </a:lnTo>
                <a:lnTo>
                  <a:pt x="416531" y="175596"/>
                </a:lnTo>
                <a:lnTo>
                  <a:pt x="452583" y="175596"/>
                </a:lnTo>
                <a:lnTo>
                  <a:pt x="439719" y="172797"/>
                </a:lnTo>
                <a:lnTo>
                  <a:pt x="425958" y="160963"/>
                </a:lnTo>
                <a:lnTo>
                  <a:pt x="418169" y="143922"/>
                </a:lnTo>
                <a:lnTo>
                  <a:pt x="415715" y="123870"/>
                </a:lnTo>
                <a:lnTo>
                  <a:pt x="418071" y="104434"/>
                </a:lnTo>
                <a:lnTo>
                  <a:pt x="425583" y="87424"/>
                </a:lnTo>
                <a:lnTo>
                  <a:pt x="438915" y="75364"/>
                </a:lnTo>
                <a:lnTo>
                  <a:pt x="450487" y="72688"/>
                </a:lnTo>
                <a:lnTo>
                  <a:pt x="416531" y="72688"/>
                </a:lnTo>
                <a:lnTo>
                  <a:pt x="416531" y="0"/>
                </a:lnTo>
                <a:close/>
              </a:path>
              <a:path w="1086485" h="198120">
                <a:moveTo>
                  <a:pt x="508491" y="70783"/>
                </a:moveTo>
                <a:lnTo>
                  <a:pt x="458729" y="70783"/>
                </a:lnTo>
                <a:lnTo>
                  <a:pt x="478169" y="75194"/>
                </a:lnTo>
                <a:lnTo>
                  <a:pt x="491738" y="86879"/>
                </a:lnTo>
                <a:lnTo>
                  <a:pt x="499693" y="103516"/>
                </a:lnTo>
                <a:lnTo>
                  <a:pt x="502288" y="122781"/>
                </a:lnTo>
                <a:lnTo>
                  <a:pt x="500135" y="142889"/>
                </a:lnTo>
                <a:lnTo>
                  <a:pt x="493032" y="160317"/>
                </a:lnTo>
                <a:lnTo>
                  <a:pt x="480006" y="172589"/>
                </a:lnTo>
                <a:lnTo>
                  <a:pt x="460090" y="177230"/>
                </a:lnTo>
                <a:lnTo>
                  <a:pt x="509166" y="177230"/>
                </a:lnTo>
                <a:lnTo>
                  <a:pt x="510795" y="175942"/>
                </a:lnTo>
                <a:lnTo>
                  <a:pt x="522800" y="152627"/>
                </a:lnTo>
                <a:lnTo>
                  <a:pt x="526790" y="124415"/>
                </a:lnTo>
                <a:lnTo>
                  <a:pt x="522753" y="96076"/>
                </a:lnTo>
                <a:lnTo>
                  <a:pt x="510625" y="72484"/>
                </a:lnTo>
                <a:lnTo>
                  <a:pt x="508491" y="70783"/>
                </a:lnTo>
                <a:close/>
              </a:path>
              <a:path w="1086485" h="198120">
                <a:moveTo>
                  <a:pt x="461996" y="50364"/>
                </a:moveTo>
                <a:lnTo>
                  <a:pt x="447895" y="51670"/>
                </a:lnTo>
                <a:lnTo>
                  <a:pt x="435146" y="55707"/>
                </a:lnTo>
                <a:lnTo>
                  <a:pt x="424592" y="62654"/>
                </a:lnTo>
                <a:lnTo>
                  <a:pt x="417076" y="72688"/>
                </a:lnTo>
                <a:lnTo>
                  <a:pt x="450487" y="72688"/>
                </a:lnTo>
                <a:lnTo>
                  <a:pt x="458729" y="70783"/>
                </a:lnTo>
                <a:lnTo>
                  <a:pt x="508491" y="70783"/>
                </a:lnTo>
                <a:lnTo>
                  <a:pt x="490381" y="56345"/>
                </a:lnTo>
                <a:lnTo>
                  <a:pt x="461996" y="50364"/>
                </a:lnTo>
                <a:close/>
              </a:path>
              <a:path w="1086485" h="198120">
                <a:moveTo>
                  <a:pt x="581783" y="150005"/>
                </a:moveTo>
                <a:lnTo>
                  <a:pt x="558642" y="150005"/>
                </a:lnTo>
                <a:lnTo>
                  <a:pt x="564091" y="172152"/>
                </a:lnTo>
                <a:lnTo>
                  <a:pt x="577121" y="186900"/>
                </a:lnTo>
                <a:lnTo>
                  <a:pt x="595816" y="195113"/>
                </a:lnTo>
                <a:lnTo>
                  <a:pt x="618263" y="197658"/>
                </a:lnTo>
                <a:lnTo>
                  <a:pt x="639681" y="195432"/>
                </a:lnTo>
                <a:lnTo>
                  <a:pt x="658930" y="188023"/>
                </a:lnTo>
                <a:lnTo>
                  <a:pt x="669881" y="177230"/>
                </a:lnTo>
                <a:lnTo>
                  <a:pt x="619625" y="177230"/>
                </a:lnTo>
                <a:lnTo>
                  <a:pt x="605787" y="175886"/>
                </a:lnTo>
                <a:lnTo>
                  <a:pt x="593864" y="171376"/>
                </a:lnTo>
                <a:lnTo>
                  <a:pt x="585360" y="162988"/>
                </a:lnTo>
                <a:lnTo>
                  <a:pt x="581783" y="150005"/>
                </a:lnTo>
                <a:close/>
              </a:path>
              <a:path w="1086485" h="198120">
                <a:moveTo>
                  <a:pt x="614180" y="50364"/>
                </a:moveTo>
                <a:lnTo>
                  <a:pt x="595633" y="52636"/>
                </a:lnTo>
                <a:lnTo>
                  <a:pt x="578720" y="59757"/>
                </a:lnTo>
                <a:lnTo>
                  <a:pt x="566401" y="72186"/>
                </a:lnTo>
                <a:lnTo>
                  <a:pt x="561637" y="90384"/>
                </a:lnTo>
                <a:lnTo>
                  <a:pt x="565610" y="107238"/>
                </a:lnTo>
                <a:lnTo>
                  <a:pt x="576066" y="118425"/>
                </a:lnTo>
                <a:lnTo>
                  <a:pt x="590809" y="125529"/>
                </a:lnTo>
                <a:lnTo>
                  <a:pt x="607646" y="130132"/>
                </a:lnTo>
                <a:lnTo>
                  <a:pt x="624597" y="133871"/>
                </a:lnTo>
                <a:lnTo>
                  <a:pt x="639328" y="138401"/>
                </a:lnTo>
                <a:lnTo>
                  <a:pt x="649720" y="145330"/>
                </a:lnTo>
                <a:lnTo>
                  <a:pt x="653655" y="156267"/>
                </a:lnTo>
                <a:lnTo>
                  <a:pt x="650367" y="167008"/>
                </a:lnTo>
                <a:lnTo>
                  <a:pt x="642051" y="173384"/>
                </a:lnTo>
                <a:lnTo>
                  <a:pt x="631029" y="176443"/>
                </a:lnTo>
                <a:lnTo>
                  <a:pt x="619625" y="177230"/>
                </a:lnTo>
                <a:lnTo>
                  <a:pt x="669881" y="177230"/>
                </a:lnTo>
                <a:lnTo>
                  <a:pt x="672818" y="174335"/>
                </a:lnTo>
                <a:lnTo>
                  <a:pt x="678157" y="153272"/>
                </a:lnTo>
                <a:lnTo>
                  <a:pt x="674222" y="136261"/>
                </a:lnTo>
                <a:lnTo>
                  <a:pt x="663830" y="124993"/>
                </a:lnTo>
                <a:lnTo>
                  <a:pt x="649099" y="117859"/>
                </a:lnTo>
                <a:lnTo>
                  <a:pt x="632148" y="113253"/>
                </a:lnTo>
                <a:lnTo>
                  <a:pt x="615886" y="109577"/>
                </a:lnTo>
                <a:lnTo>
                  <a:pt x="601078" y="105289"/>
                </a:lnTo>
                <a:lnTo>
                  <a:pt x="590303" y="98858"/>
                </a:lnTo>
                <a:lnTo>
                  <a:pt x="586139" y="88751"/>
                </a:lnTo>
                <a:lnTo>
                  <a:pt x="588865" y="79971"/>
                </a:lnTo>
                <a:lnTo>
                  <a:pt x="595905" y="74458"/>
                </a:lnTo>
                <a:lnTo>
                  <a:pt x="605549" y="71599"/>
                </a:lnTo>
                <a:lnTo>
                  <a:pt x="616085" y="70783"/>
                </a:lnTo>
                <a:lnTo>
                  <a:pt x="664300" y="70783"/>
                </a:lnTo>
                <a:lnTo>
                  <a:pt x="653961" y="59553"/>
                </a:lnTo>
                <a:lnTo>
                  <a:pt x="636023" y="52432"/>
                </a:lnTo>
                <a:lnTo>
                  <a:pt x="614180" y="50364"/>
                </a:lnTo>
                <a:close/>
              </a:path>
              <a:path w="1086485" h="198120">
                <a:moveTo>
                  <a:pt x="664300" y="70783"/>
                </a:moveTo>
                <a:lnTo>
                  <a:pt x="616085" y="70783"/>
                </a:lnTo>
                <a:lnTo>
                  <a:pt x="627392" y="71957"/>
                </a:lnTo>
                <a:lnTo>
                  <a:pt x="637525" y="75887"/>
                </a:lnTo>
                <a:lnTo>
                  <a:pt x="645105" y="83187"/>
                </a:lnTo>
                <a:lnTo>
                  <a:pt x="648755" y="94468"/>
                </a:lnTo>
                <a:lnTo>
                  <a:pt x="671895" y="94468"/>
                </a:lnTo>
                <a:lnTo>
                  <a:pt x="666438" y="73105"/>
                </a:lnTo>
                <a:lnTo>
                  <a:pt x="664300" y="70783"/>
                </a:lnTo>
                <a:close/>
              </a:path>
              <a:path w="1086485" h="198120">
                <a:moveTo>
                  <a:pt x="741862" y="53631"/>
                </a:moveTo>
                <a:lnTo>
                  <a:pt x="718721" y="53631"/>
                </a:lnTo>
                <a:lnTo>
                  <a:pt x="718721" y="194391"/>
                </a:lnTo>
                <a:lnTo>
                  <a:pt x="741862" y="194391"/>
                </a:lnTo>
                <a:lnTo>
                  <a:pt x="741862" y="53631"/>
                </a:lnTo>
                <a:close/>
              </a:path>
              <a:path w="1086485" h="198120">
                <a:moveTo>
                  <a:pt x="741862" y="0"/>
                </a:moveTo>
                <a:lnTo>
                  <a:pt x="718721" y="0"/>
                </a:lnTo>
                <a:lnTo>
                  <a:pt x="718721" y="28313"/>
                </a:lnTo>
                <a:lnTo>
                  <a:pt x="741862" y="28313"/>
                </a:lnTo>
                <a:lnTo>
                  <a:pt x="741862" y="0"/>
                </a:lnTo>
                <a:close/>
              </a:path>
              <a:path w="1086485" h="198120">
                <a:moveTo>
                  <a:pt x="823524" y="74050"/>
                </a:moveTo>
                <a:lnTo>
                  <a:pt x="800384" y="74050"/>
                </a:lnTo>
                <a:lnTo>
                  <a:pt x="800384" y="163618"/>
                </a:lnTo>
                <a:lnTo>
                  <a:pt x="802247" y="179337"/>
                </a:lnTo>
                <a:lnTo>
                  <a:pt x="808142" y="188703"/>
                </a:lnTo>
                <a:lnTo>
                  <a:pt x="818530" y="193220"/>
                </a:lnTo>
                <a:lnTo>
                  <a:pt x="833869" y="194391"/>
                </a:lnTo>
                <a:lnTo>
                  <a:pt x="851565" y="194391"/>
                </a:lnTo>
                <a:lnTo>
                  <a:pt x="851565" y="173963"/>
                </a:lnTo>
                <a:lnTo>
                  <a:pt x="826519" y="173963"/>
                </a:lnTo>
                <a:lnTo>
                  <a:pt x="823524" y="172057"/>
                </a:lnTo>
                <a:lnTo>
                  <a:pt x="823524" y="74050"/>
                </a:lnTo>
                <a:close/>
              </a:path>
              <a:path w="1086485" h="198120">
                <a:moveTo>
                  <a:pt x="851565" y="53631"/>
                </a:moveTo>
                <a:lnTo>
                  <a:pt x="776426" y="53631"/>
                </a:lnTo>
                <a:lnTo>
                  <a:pt x="776426" y="74050"/>
                </a:lnTo>
                <a:lnTo>
                  <a:pt x="851565" y="74050"/>
                </a:lnTo>
                <a:lnTo>
                  <a:pt x="851565" y="53631"/>
                </a:lnTo>
                <a:close/>
              </a:path>
              <a:path w="1086485" h="198120">
                <a:moveTo>
                  <a:pt x="823524" y="11434"/>
                </a:moveTo>
                <a:lnTo>
                  <a:pt x="800384" y="11434"/>
                </a:lnTo>
                <a:lnTo>
                  <a:pt x="800384" y="53631"/>
                </a:lnTo>
                <a:lnTo>
                  <a:pt x="823524" y="53631"/>
                </a:lnTo>
                <a:lnTo>
                  <a:pt x="823524" y="11434"/>
                </a:lnTo>
                <a:close/>
              </a:path>
              <a:path w="1086485" h="198120">
                <a:moveTo>
                  <a:pt x="949300" y="50364"/>
                </a:moveTo>
                <a:lnTo>
                  <a:pt x="922770" y="55873"/>
                </a:lnTo>
                <a:lnTo>
                  <a:pt x="901828" y="71157"/>
                </a:lnTo>
                <a:lnTo>
                  <a:pt x="888084" y="94353"/>
                </a:lnTo>
                <a:lnTo>
                  <a:pt x="883145" y="123598"/>
                </a:lnTo>
                <a:lnTo>
                  <a:pt x="887952" y="153316"/>
                </a:lnTo>
                <a:lnTo>
                  <a:pt x="900569" y="176759"/>
                </a:lnTo>
                <a:lnTo>
                  <a:pt x="921353" y="192135"/>
                </a:lnTo>
                <a:lnTo>
                  <a:pt x="950662" y="197658"/>
                </a:lnTo>
                <a:lnTo>
                  <a:pt x="972505" y="194534"/>
                </a:lnTo>
                <a:lnTo>
                  <a:pt x="990239" y="185334"/>
                </a:lnTo>
                <a:lnTo>
                  <a:pt x="997247" y="177230"/>
                </a:lnTo>
                <a:lnTo>
                  <a:pt x="951478" y="177230"/>
                </a:lnTo>
                <a:lnTo>
                  <a:pt x="931537" y="173444"/>
                </a:lnTo>
                <a:lnTo>
                  <a:pt x="917720" y="163277"/>
                </a:lnTo>
                <a:lnTo>
                  <a:pt x="909825" y="148517"/>
                </a:lnTo>
                <a:lnTo>
                  <a:pt x="907647" y="130948"/>
                </a:lnTo>
                <a:lnTo>
                  <a:pt x="1013005" y="130948"/>
                </a:lnTo>
                <a:lnTo>
                  <a:pt x="1011207" y="110530"/>
                </a:lnTo>
                <a:lnTo>
                  <a:pt x="907647" y="110530"/>
                </a:lnTo>
                <a:lnTo>
                  <a:pt x="911225" y="95246"/>
                </a:lnTo>
                <a:lnTo>
                  <a:pt x="919320" y="82591"/>
                </a:lnTo>
                <a:lnTo>
                  <a:pt x="931651" y="73969"/>
                </a:lnTo>
                <a:lnTo>
                  <a:pt x="947939" y="70783"/>
                </a:lnTo>
                <a:lnTo>
                  <a:pt x="993177" y="70783"/>
                </a:lnTo>
                <a:lnTo>
                  <a:pt x="980464" y="58170"/>
                </a:lnTo>
                <a:lnTo>
                  <a:pt x="949300" y="50364"/>
                </a:lnTo>
                <a:close/>
              </a:path>
              <a:path w="1086485" h="198120">
                <a:moveTo>
                  <a:pt x="1010827" y="149733"/>
                </a:moveTo>
                <a:lnTo>
                  <a:pt x="987959" y="149733"/>
                </a:lnTo>
                <a:lnTo>
                  <a:pt x="983216" y="161725"/>
                </a:lnTo>
                <a:lnTo>
                  <a:pt x="975334" y="170322"/>
                </a:lnTo>
                <a:lnTo>
                  <a:pt x="964644" y="175498"/>
                </a:lnTo>
                <a:lnTo>
                  <a:pt x="951478" y="177230"/>
                </a:lnTo>
                <a:lnTo>
                  <a:pt x="997247" y="177230"/>
                </a:lnTo>
                <a:lnTo>
                  <a:pt x="1003226" y="170315"/>
                </a:lnTo>
                <a:lnTo>
                  <a:pt x="1010827" y="149733"/>
                </a:lnTo>
                <a:close/>
              </a:path>
              <a:path w="1086485" h="198120">
                <a:moveTo>
                  <a:pt x="993177" y="70783"/>
                </a:moveTo>
                <a:lnTo>
                  <a:pt x="947939" y="70783"/>
                </a:lnTo>
                <a:lnTo>
                  <a:pt x="963772" y="73892"/>
                </a:lnTo>
                <a:lnTo>
                  <a:pt x="976389" y="82387"/>
                </a:lnTo>
                <a:lnTo>
                  <a:pt x="984922" y="95017"/>
                </a:lnTo>
                <a:lnTo>
                  <a:pt x="988503" y="110530"/>
                </a:lnTo>
                <a:lnTo>
                  <a:pt x="1011207" y="110530"/>
                </a:lnTo>
                <a:lnTo>
                  <a:pt x="1010632" y="104001"/>
                </a:lnTo>
                <a:lnTo>
                  <a:pt x="1000346" y="77895"/>
                </a:lnTo>
                <a:lnTo>
                  <a:pt x="993177" y="70783"/>
                </a:lnTo>
                <a:close/>
              </a:path>
              <a:path w="1086485" h="198120">
                <a:moveTo>
                  <a:pt x="1085966" y="164173"/>
                </a:moveTo>
                <a:lnTo>
                  <a:pt x="1055747" y="164173"/>
                </a:lnTo>
                <a:lnTo>
                  <a:pt x="1055747" y="194391"/>
                </a:lnTo>
                <a:lnTo>
                  <a:pt x="1085966" y="194391"/>
                </a:lnTo>
                <a:lnTo>
                  <a:pt x="1085966" y="164173"/>
                </a:lnTo>
                <a:close/>
              </a:path>
              <a:path w="1086485" h="198120">
                <a:moveTo>
                  <a:pt x="1085966" y="53631"/>
                </a:moveTo>
                <a:lnTo>
                  <a:pt x="1055747" y="53631"/>
                </a:lnTo>
                <a:lnTo>
                  <a:pt x="1055747" y="83850"/>
                </a:lnTo>
                <a:lnTo>
                  <a:pt x="1085966" y="83850"/>
                </a:lnTo>
                <a:lnTo>
                  <a:pt x="1085966" y="53631"/>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5" name="object 55"/>
          <p:cNvSpPr/>
          <p:nvPr/>
        </p:nvSpPr>
        <p:spPr>
          <a:xfrm>
            <a:off x="5376378" y="3133680"/>
            <a:ext cx="1759777" cy="112925"/>
          </a:xfrm>
          <a:prstGeom prst="rect">
            <a:avLst/>
          </a:prstGeom>
          <a:blipFill>
            <a:blip r:embed="rId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6" name="object 56"/>
          <p:cNvSpPr/>
          <p:nvPr/>
        </p:nvSpPr>
        <p:spPr>
          <a:xfrm>
            <a:off x="5374806" y="3274445"/>
            <a:ext cx="1926801" cy="115025"/>
          </a:xfrm>
          <a:prstGeom prst="rect">
            <a:avLst/>
          </a:prstGeom>
          <a:blipFill>
            <a:blip r:embed="rId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7" name="object 57"/>
          <p:cNvSpPr/>
          <p:nvPr/>
        </p:nvSpPr>
        <p:spPr>
          <a:xfrm>
            <a:off x="5370939" y="3418424"/>
            <a:ext cx="2192759" cy="115030"/>
          </a:xfrm>
          <a:prstGeom prst="rect">
            <a:avLst/>
          </a:prstGeom>
          <a:blipFill>
            <a:blip r:embed="rId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8" name="object 58"/>
          <p:cNvSpPr/>
          <p:nvPr/>
        </p:nvSpPr>
        <p:spPr>
          <a:xfrm>
            <a:off x="5367624" y="3561289"/>
            <a:ext cx="1463118" cy="115401"/>
          </a:xfrm>
          <a:prstGeom prst="rect">
            <a:avLst/>
          </a:prstGeom>
          <a:blipFill>
            <a:blip r:embed="rId1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59" name="object 59"/>
          <p:cNvSpPr/>
          <p:nvPr/>
        </p:nvSpPr>
        <p:spPr>
          <a:xfrm>
            <a:off x="5376378" y="4475667"/>
            <a:ext cx="2617562" cy="115401"/>
          </a:xfrm>
          <a:prstGeom prst="rect">
            <a:avLst/>
          </a:prstGeom>
          <a:blipFill>
            <a:blip r:embed="rId1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0" name="object 60"/>
          <p:cNvSpPr/>
          <p:nvPr/>
        </p:nvSpPr>
        <p:spPr>
          <a:xfrm>
            <a:off x="5367625" y="4619523"/>
            <a:ext cx="1885946" cy="114040"/>
          </a:xfrm>
          <a:prstGeom prst="rect">
            <a:avLst/>
          </a:prstGeom>
          <a:blipFill>
            <a:blip r:embed="rId12"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1" name="object 61"/>
          <p:cNvSpPr/>
          <p:nvPr/>
        </p:nvSpPr>
        <p:spPr>
          <a:xfrm>
            <a:off x="1265796" y="3495966"/>
            <a:ext cx="2680342" cy="115030"/>
          </a:xfrm>
          <a:prstGeom prst="rect">
            <a:avLst/>
          </a:prstGeom>
          <a:blipFill>
            <a:blip r:embed="rId13"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2" name="object 62"/>
          <p:cNvSpPr/>
          <p:nvPr/>
        </p:nvSpPr>
        <p:spPr>
          <a:xfrm>
            <a:off x="1265552" y="3638831"/>
            <a:ext cx="579041" cy="116385"/>
          </a:xfrm>
          <a:custGeom>
            <a:avLst/>
            <a:gdLst/>
            <a:ahLst/>
            <a:cxnLst/>
            <a:rect l="l" t="t" r="r" b="b"/>
            <a:pathLst>
              <a:path w="1273175" h="255904">
                <a:moveTo>
                  <a:pt x="66427" y="54993"/>
                </a:moveTo>
                <a:lnTo>
                  <a:pt x="37212" y="60842"/>
                </a:lnTo>
                <a:lnTo>
                  <a:pt x="16470" y="76874"/>
                </a:lnTo>
                <a:lnTo>
                  <a:pt x="4100" y="100819"/>
                </a:lnTo>
                <a:lnTo>
                  <a:pt x="0" y="130404"/>
                </a:lnTo>
                <a:lnTo>
                  <a:pt x="4245" y="159321"/>
                </a:lnTo>
                <a:lnTo>
                  <a:pt x="16811" y="182062"/>
                </a:lnTo>
                <a:lnTo>
                  <a:pt x="37441" y="196942"/>
                </a:lnTo>
                <a:lnTo>
                  <a:pt x="65882" y="202276"/>
                </a:lnTo>
                <a:lnTo>
                  <a:pt x="89784" y="198550"/>
                </a:lnTo>
                <a:lnTo>
                  <a:pt x="108250" y="187779"/>
                </a:lnTo>
                <a:lnTo>
                  <a:pt x="112656" y="181858"/>
                </a:lnTo>
                <a:lnTo>
                  <a:pt x="65610" y="181858"/>
                </a:lnTo>
                <a:lnTo>
                  <a:pt x="46783" y="177455"/>
                </a:lnTo>
                <a:lnTo>
                  <a:pt x="34030" y="165830"/>
                </a:lnTo>
                <a:lnTo>
                  <a:pt x="26790" y="149355"/>
                </a:lnTo>
                <a:lnTo>
                  <a:pt x="24501" y="130404"/>
                </a:lnTo>
                <a:lnTo>
                  <a:pt x="26641" y="109752"/>
                </a:lnTo>
                <a:lnTo>
                  <a:pt x="33860" y="92188"/>
                </a:lnTo>
                <a:lnTo>
                  <a:pt x="47357" y="79984"/>
                </a:lnTo>
                <a:lnTo>
                  <a:pt x="68332" y="75411"/>
                </a:lnTo>
                <a:lnTo>
                  <a:pt x="115182" y="75411"/>
                </a:lnTo>
                <a:lnTo>
                  <a:pt x="107501" y="66665"/>
                </a:lnTo>
                <a:lnTo>
                  <a:pt x="88891" y="57855"/>
                </a:lnTo>
                <a:lnTo>
                  <a:pt x="66427" y="54993"/>
                </a:lnTo>
                <a:close/>
              </a:path>
              <a:path w="1273175" h="255904">
                <a:moveTo>
                  <a:pt x="127954" y="147555"/>
                </a:moveTo>
                <a:lnTo>
                  <a:pt x="104269" y="147555"/>
                </a:lnTo>
                <a:lnTo>
                  <a:pt x="100104" y="161873"/>
                </a:lnTo>
                <a:lnTo>
                  <a:pt x="92188" y="172670"/>
                </a:lnTo>
                <a:lnTo>
                  <a:pt x="80647" y="179484"/>
                </a:lnTo>
                <a:lnTo>
                  <a:pt x="65610" y="181858"/>
                </a:lnTo>
                <a:lnTo>
                  <a:pt x="112656" y="181858"/>
                </a:lnTo>
                <a:lnTo>
                  <a:pt x="121050" y="170577"/>
                </a:lnTo>
                <a:lnTo>
                  <a:pt x="127954" y="147555"/>
                </a:lnTo>
                <a:close/>
              </a:path>
              <a:path w="1273175" h="255904">
                <a:moveTo>
                  <a:pt x="115182" y="75411"/>
                </a:moveTo>
                <a:lnTo>
                  <a:pt x="68332" y="75411"/>
                </a:lnTo>
                <a:lnTo>
                  <a:pt x="81319" y="77304"/>
                </a:lnTo>
                <a:lnTo>
                  <a:pt x="91575" y="82795"/>
                </a:lnTo>
                <a:lnTo>
                  <a:pt x="98922" y="91605"/>
                </a:lnTo>
                <a:lnTo>
                  <a:pt x="103180" y="103452"/>
                </a:lnTo>
                <a:lnTo>
                  <a:pt x="127137" y="103452"/>
                </a:lnTo>
                <a:lnTo>
                  <a:pt x="120752" y="81753"/>
                </a:lnTo>
                <a:lnTo>
                  <a:pt x="115182" y="75411"/>
                </a:lnTo>
                <a:close/>
              </a:path>
              <a:path w="1273175" h="255904">
                <a:moveTo>
                  <a:pt x="228129" y="54993"/>
                </a:moveTo>
                <a:lnTo>
                  <a:pt x="198616" y="60701"/>
                </a:lnTo>
                <a:lnTo>
                  <a:pt x="177219" y="76364"/>
                </a:lnTo>
                <a:lnTo>
                  <a:pt x="164194" y="99785"/>
                </a:lnTo>
                <a:lnTo>
                  <a:pt x="159796" y="128770"/>
                </a:lnTo>
                <a:lnTo>
                  <a:pt x="164194" y="157598"/>
                </a:lnTo>
                <a:lnTo>
                  <a:pt x="177219" y="180939"/>
                </a:lnTo>
                <a:lnTo>
                  <a:pt x="198616" y="196572"/>
                </a:lnTo>
                <a:lnTo>
                  <a:pt x="228129" y="202276"/>
                </a:lnTo>
                <a:lnTo>
                  <a:pt x="257648" y="196572"/>
                </a:lnTo>
                <a:lnTo>
                  <a:pt x="277790" y="181858"/>
                </a:lnTo>
                <a:lnTo>
                  <a:pt x="228129" y="181858"/>
                </a:lnTo>
                <a:lnTo>
                  <a:pt x="211058" y="178348"/>
                </a:lnTo>
                <a:lnTo>
                  <a:pt x="197127" y="168076"/>
                </a:lnTo>
                <a:lnTo>
                  <a:pt x="187739" y="151422"/>
                </a:lnTo>
                <a:lnTo>
                  <a:pt x="184298" y="128770"/>
                </a:lnTo>
                <a:lnTo>
                  <a:pt x="187739" y="105962"/>
                </a:lnTo>
                <a:lnTo>
                  <a:pt x="197127" y="89227"/>
                </a:lnTo>
                <a:lnTo>
                  <a:pt x="211058" y="78924"/>
                </a:lnTo>
                <a:lnTo>
                  <a:pt x="228129" y="75411"/>
                </a:lnTo>
                <a:lnTo>
                  <a:pt x="277745" y="75411"/>
                </a:lnTo>
                <a:lnTo>
                  <a:pt x="257648" y="60701"/>
                </a:lnTo>
                <a:lnTo>
                  <a:pt x="228129" y="54993"/>
                </a:lnTo>
                <a:close/>
              </a:path>
              <a:path w="1273175" h="255904">
                <a:moveTo>
                  <a:pt x="277745" y="75411"/>
                </a:moveTo>
                <a:lnTo>
                  <a:pt x="228129" y="75411"/>
                </a:lnTo>
                <a:lnTo>
                  <a:pt x="245205" y="78924"/>
                </a:lnTo>
                <a:lnTo>
                  <a:pt x="259140" y="89227"/>
                </a:lnTo>
                <a:lnTo>
                  <a:pt x="268529" y="105962"/>
                </a:lnTo>
                <a:lnTo>
                  <a:pt x="271970" y="128770"/>
                </a:lnTo>
                <a:lnTo>
                  <a:pt x="268529" y="151422"/>
                </a:lnTo>
                <a:lnTo>
                  <a:pt x="259140" y="168076"/>
                </a:lnTo>
                <a:lnTo>
                  <a:pt x="245205" y="178348"/>
                </a:lnTo>
                <a:lnTo>
                  <a:pt x="228129" y="181858"/>
                </a:lnTo>
                <a:lnTo>
                  <a:pt x="277790" y="181858"/>
                </a:lnTo>
                <a:lnTo>
                  <a:pt x="279047" y="180939"/>
                </a:lnTo>
                <a:lnTo>
                  <a:pt x="292074" y="157598"/>
                </a:lnTo>
                <a:lnTo>
                  <a:pt x="296472" y="128770"/>
                </a:lnTo>
                <a:lnTo>
                  <a:pt x="292074" y="99785"/>
                </a:lnTo>
                <a:lnTo>
                  <a:pt x="279047" y="76364"/>
                </a:lnTo>
                <a:lnTo>
                  <a:pt x="277745" y="75411"/>
                </a:lnTo>
                <a:close/>
              </a:path>
              <a:path w="1273175" h="255904">
                <a:moveTo>
                  <a:pt x="359078" y="58260"/>
                </a:moveTo>
                <a:lnTo>
                  <a:pt x="337298" y="58260"/>
                </a:lnTo>
                <a:lnTo>
                  <a:pt x="337298" y="199009"/>
                </a:lnTo>
                <a:lnTo>
                  <a:pt x="360439" y="199009"/>
                </a:lnTo>
                <a:lnTo>
                  <a:pt x="360439" y="111347"/>
                </a:lnTo>
                <a:lnTo>
                  <a:pt x="362442" y="101253"/>
                </a:lnTo>
                <a:lnTo>
                  <a:pt x="368912" y="89397"/>
                </a:lnTo>
                <a:lnTo>
                  <a:pt x="380538" y="79533"/>
                </a:lnTo>
                <a:lnTo>
                  <a:pt x="383008" y="78950"/>
                </a:lnTo>
                <a:lnTo>
                  <a:pt x="359078" y="78950"/>
                </a:lnTo>
                <a:lnTo>
                  <a:pt x="359078" y="58260"/>
                </a:lnTo>
                <a:close/>
              </a:path>
              <a:path w="1273175" h="255904">
                <a:moveTo>
                  <a:pt x="441798" y="75411"/>
                </a:moveTo>
                <a:lnTo>
                  <a:pt x="398008" y="75411"/>
                </a:lnTo>
                <a:lnTo>
                  <a:pt x="410863" y="77738"/>
                </a:lnTo>
                <a:lnTo>
                  <a:pt x="418971" y="84225"/>
                </a:lnTo>
                <a:lnTo>
                  <a:pt x="423199" y="94132"/>
                </a:lnTo>
                <a:lnTo>
                  <a:pt x="424416" y="106719"/>
                </a:lnTo>
                <a:lnTo>
                  <a:pt x="424416" y="199009"/>
                </a:lnTo>
                <a:lnTo>
                  <a:pt x="447557" y="199009"/>
                </a:lnTo>
                <a:lnTo>
                  <a:pt x="447557" y="111347"/>
                </a:lnTo>
                <a:lnTo>
                  <a:pt x="450160" y="96544"/>
                </a:lnTo>
                <a:lnTo>
                  <a:pt x="457563" y="85212"/>
                </a:lnTo>
                <a:lnTo>
                  <a:pt x="467575" y="78950"/>
                </a:lnTo>
                <a:lnTo>
                  <a:pt x="443745" y="78950"/>
                </a:lnTo>
                <a:lnTo>
                  <a:pt x="441798" y="75411"/>
                </a:lnTo>
                <a:close/>
              </a:path>
              <a:path w="1273175" h="255904">
                <a:moveTo>
                  <a:pt x="529998" y="75411"/>
                </a:moveTo>
                <a:lnTo>
                  <a:pt x="484320" y="75411"/>
                </a:lnTo>
                <a:lnTo>
                  <a:pt x="498106" y="77852"/>
                </a:lnTo>
                <a:lnTo>
                  <a:pt x="506406" y="84531"/>
                </a:lnTo>
                <a:lnTo>
                  <a:pt x="510468" y="94476"/>
                </a:lnTo>
                <a:lnTo>
                  <a:pt x="511544" y="106719"/>
                </a:lnTo>
                <a:lnTo>
                  <a:pt x="511544" y="199009"/>
                </a:lnTo>
                <a:lnTo>
                  <a:pt x="534685" y="199009"/>
                </a:lnTo>
                <a:lnTo>
                  <a:pt x="534685" y="95829"/>
                </a:lnTo>
                <a:lnTo>
                  <a:pt x="531312" y="77159"/>
                </a:lnTo>
                <a:lnTo>
                  <a:pt x="529998" y="75411"/>
                </a:lnTo>
                <a:close/>
              </a:path>
              <a:path w="1273175" h="255904">
                <a:moveTo>
                  <a:pt x="405087" y="54993"/>
                </a:moveTo>
                <a:lnTo>
                  <a:pt x="391283" y="56515"/>
                </a:lnTo>
                <a:lnTo>
                  <a:pt x="378985" y="61050"/>
                </a:lnTo>
                <a:lnTo>
                  <a:pt x="368372" y="68545"/>
                </a:lnTo>
                <a:lnTo>
                  <a:pt x="359622" y="78950"/>
                </a:lnTo>
                <a:lnTo>
                  <a:pt x="383008" y="78950"/>
                </a:lnTo>
                <a:lnTo>
                  <a:pt x="398008" y="75411"/>
                </a:lnTo>
                <a:lnTo>
                  <a:pt x="441798" y="75411"/>
                </a:lnTo>
                <a:lnTo>
                  <a:pt x="437705" y="67971"/>
                </a:lnTo>
                <a:lnTo>
                  <a:pt x="428704" y="60540"/>
                </a:lnTo>
                <a:lnTo>
                  <a:pt x="417559" y="56324"/>
                </a:lnTo>
                <a:lnTo>
                  <a:pt x="405087" y="54993"/>
                </a:lnTo>
                <a:close/>
              </a:path>
              <a:path w="1273175" h="255904">
                <a:moveTo>
                  <a:pt x="487859" y="54993"/>
                </a:moveTo>
                <a:lnTo>
                  <a:pt x="474721" y="56630"/>
                </a:lnTo>
                <a:lnTo>
                  <a:pt x="462633" y="61356"/>
                </a:lnTo>
                <a:lnTo>
                  <a:pt x="452130" y="68890"/>
                </a:lnTo>
                <a:lnTo>
                  <a:pt x="443745" y="78950"/>
                </a:lnTo>
                <a:lnTo>
                  <a:pt x="467575" y="78950"/>
                </a:lnTo>
                <a:lnTo>
                  <a:pt x="469153" y="77963"/>
                </a:lnTo>
                <a:lnTo>
                  <a:pt x="484320" y="75411"/>
                </a:lnTo>
                <a:lnTo>
                  <a:pt x="529998" y="75411"/>
                </a:lnTo>
                <a:lnTo>
                  <a:pt x="521787" y="64487"/>
                </a:lnTo>
                <a:lnTo>
                  <a:pt x="507005" y="57277"/>
                </a:lnTo>
                <a:lnTo>
                  <a:pt x="487859" y="54993"/>
                </a:lnTo>
                <a:close/>
              </a:path>
              <a:path w="1273175" h="255904">
                <a:moveTo>
                  <a:pt x="607091" y="58260"/>
                </a:moveTo>
                <a:lnTo>
                  <a:pt x="583950" y="58260"/>
                </a:lnTo>
                <a:lnTo>
                  <a:pt x="583950" y="252924"/>
                </a:lnTo>
                <a:lnTo>
                  <a:pt x="607091" y="252924"/>
                </a:lnTo>
                <a:lnTo>
                  <a:pt x="607091" y="180224"/>
                </a:lnTo>
                <a:lnTo>
                  <a:pt x="643143" y="180224"/>
                </a:lnTo>
                <a:lnTo>
                  <a:pt x="630278" y="177425"/>
                </a:lnTo>
                <a:lnTo>
                  <a:pt x="616517" y="165591"/>
                </a:lnTo>
                <a:lnTo>
                  <a:pt x="608729" y="148551"/>
                </a:lnTo>
                <a:lnTo>
                  <a:pt x="606274" y="128498"/>
                </a:lnTo>
                <a:lnTo>
                  <a:pt x="608631" y="109063"/>
                </a:lnTo>
                <a:lnTo>
                  <a:pt x="616143" y="92052"/>
                </a:lnTo>
                <a:lnTo>
                  <a:pt x="629474" y="79992"/>
                </a:lnTo>
                <a:lnTo>
                  <a:pt x="641047" y="77317"/>
                </a:lnTo>
                <a:lnTo>
                  <a:pt x="607091" y="77317"/>
                </a:lnTo>
                <a:lnTo>
                  <a:pt x="607091" y="58260"/>
                </a:lnTo>
                <a:close/>
              </a:path>
              <a:path w="1273175" h="255904">
                <a:moveTo>
                  <a:pt x="643143" y="180224"/>
                </a:moveTo>
                <a:lnTo>
                  <a:pt x="607635" y="180224"/>
                </a:lnTo>
                <a:lnTo>
                  <a:pt x="617075" y="190676"/>
                </a:lnTo>
                <a:lnTo>
                  <a:pt x="628836" y="197478"/>
                </a:lnTo>
                <a:lnTo>
                  <a:pt x="641364" y="201166"/>
                </a:lnTo>
                <a:lnTo>
                  <a:pt x="653100" y="202276"/>
                </a:lnTo>
                <a:lnTo>
                  <a:pt x="681286" y="196423"/>
                </a:lnTo>
                <a:lnTo>
                  <a:pt x="699719" y="181858"/>
                </a:lnTo>
                <a:lnTo>
                  <a:pt x="650650" y="181858"/>
                </a:lnTo>
                <a:lnTo>
                  <a:pt x="643143" y="180224"/>
                </a:lnTo>
                <a:close/>
              </a:path>
              <a:path w="1273175" h="255904">
                <a:moveTo>
                  <a:pt x="699051" y="75411"/>
                </a:moveTo>
                <a:lnTo>
                  <a:pt x="649289" y="75411"/>
                </a:lnTo>
                <a:lnTo>
                  <a:pt x="668728" y="79822"/>
                </a:lnTo>
                <a:lnTo>
                  <a:pt x="682298" y="91507"/>
                </a:lnTo>
                <a:lnTo>
                  <a:pt x="690253" y="108144"/>
                </a:lnTo>
                <a:lnTo>
                  <a:pt x="692848" y="127409"/>
                </a:lnTo>
                <a:lnTo>
                  <a:pt x="690695" y="147517"/>
                </a:lnTo>
                <a:lnTo>
                  <a:pt x="683591" y="164945"/>
                </a:lnTo>
                <a:lnTo>
                  <a:pt x="670566" y="177217"/>
                </a:lnTo>
                <a:lnTo>
                  <a:pt x="650650" y="181858"/>
                </a:lnTo>
                <a:lnTo>
                  <a:pt x="699719" y="181858"/>
                </a:lnTo>
                <a:lnTo>
                  <a:pt x="701355" y="180565"/>
                </a:lnTo>
                <a:lnTo>
                  <a:pt x="713359" y="157254"/>
                </a:lnTo>
                <a:lnTo>
                  <a:pt x="717349" y="129043"/>
                </a:lnTo>
                <a:lnTo>
                  <a:pt x="713313" y="100704"/>
                </a:lnTo>
                <a:lnTo>
                  <a:pt x="701185" y="77112"/>
                </a:lnTo>
                <a:lnTo>
                  <a:pt x="699051" y="75411"/>
                </a:lnTo>
                <a:close/>
              </a:path>
              <a:path w="1273175" h="255904">
                <a:moveTo>
                  <a:pt x="652556" y="54993"/>
                </a:moveTo>
                <a:lnTo>
                  <a:pt x="638454" y="56299"/>
                </a:lnTo>
                <a:lnTo>
                  <a:pt x="625706" y="60335"/>
                </a:lnTo>
                <a:lnTo>
                  <a:pt x="615152" y="67282"/>
                </a:lnTo>
                <a:lnTo>
                  <a:pt x="607635" y="77317"/>
                </a:lnTo>
                <a:lnTo>
                  <a:pt x="641047" y="77317"/>
                </a:lnTo>
                <a:lnTo>
                  <a:pt x="649289" y="75411"/>
                </a:lnTo>
                <a:lnTo>
                  <a:pt x="699051" y="75411"/>
                </a:lnTo>
                <a:lnTo>
                  <a:pt x="680941" y="60973"/>
                </a:lnTo>
                <a:lnTo>
                  <a:pt x="652556" y="54993"/>
                </a:lnTo>
                <a:close/>
              </a:path>
              <a:path w="1273175" h="255904">
                <a:moveTo>
                  <a:pt x="864152" y="75411"/>
                </a:moveTo>
                <a:lnTo>
                  <a:pt x="814268" y="75411"/>
                </a:lnTo>
                <a:lnTo>
                  <a:pt x="825362" y="76236"/>
                </a:lnTo>
                <a:lnTo>
                  <a:pt x="835435" y="79563"/>
                </a:lnTo>
                <a:lnTo>
                  <a:pt x="842751" y="86666"/>
                </a:lnTo>
                <a:lnTo>
                  <a:pt x="845576" y="98824"/>
                </a:lnTo>
                <a:lnTo>
                  <a:pt x="841773" y="108718"/>
                </a:lnTo>
                <a:lnTo>
                  <a:pt x="831487" y="113865"/>
                </a:lnTo>
                <a:lnTo>
                  <a:pt x="816403" y="116664"/>
                </a:lnTo>
                <a:lnTo>
                  <a:pt x="798206" y="119514"/>
                </a:lnTo>
                <a:lnTo>
                  <a:pt x="780654" y="123751"/>
                </a:lnTo>
                <a:lnTo>
                  <a:pt x="765400" y="130948"/>
                </a:lnTo>
                <a:lnTo>
                  <a:pt x="754638" y="143250"/>
                </a:lnTo>
                <a:lnTo>
                  <a:pt x="750563" y="162801"/>
                </a:lnTo>
                <a:lnTo>
                  <a:pt x="754238" y="180799"/>
                </a:lnTo>
                <a:lnTo>
                  <a:pt x="764243" y="193054"/>
                </a:lnTo>
                <a:lnTo>
                  <a:pt x="779046" y="200051"/>
                </a:lnTo>
                <a:lnTo>
                  <a:pt x="797117" y="202276"/>
                </a:lnTo>
                <a:lnTo>
                  <a:pt x="811329" y="200979"/>
                </a:lnTo>
                <a:lnTo>
                  <a:pt x="824443" y="197001"/>
                </a:lnTo>
                <a:lnTo>
                  <a:pt x="836281" y="190217"/>
                </a:lnTo>
                <a:lnTo>
                  <a:pt x="845211" y="181858"/>
                </a:lnTo>
                <a:lnTo>
                  <a:pt x="802289" y="181858"/>
                </a:lnTo>
                <a:lnTo>
                  <a:pt x="792063" y="180769"/>
                </a:lnTo>
                <a:lnTo>
                  <a:pt x="783368" y="177230"/>
                </a:lnTo>
                <a:lnTo>
                  <a:pt x="777328" y="170832"/>
                </a:lnTo>
                <a:lnTo>
                  <a:pt x="775065" y="161167"/>
                </a:lnTo>
                <a:lnTo>
                  <a:pt x="777345" y="150358"/>
                </a:lnTo>
                <a:lnTo>
                  <a:pt x="783504" y="143097"/>
                </a:lnTo>
                <a:lnTo>
                  <a:pt x="792522" y="138541"/>
                </a:lnTo>
                <a:lnTo>
                  <a:pt x="803378" y="135849"/>
                </a:lnTo>
                <a:lnTo>
                  <a:pt x="826791" y="132514"/>
                </a:lnTo>
                <a:lnTo>
                  <a:pt x="837145" y="130183"/>
                </a:lnTo>
                <a:lnTo>
                  <a:pt x="845304" y="126320"/>
                </a:lnTo>
                <a:lnTo>
                  <a:pt x="868444" y="126320"/>
                </a:lnTo>
                <a:lnTo>
                  <a:pt x="868444" y="93651"/>
                </a:lnTo>
                <a:lnTo>
                  <a:pt x="864152" y="75411"/>
                </a:lnTo>
                <a:close/>
              </a:path>
              <a:path w="1273175" h="255904">
                <a:moveTo>
                  <a:pt x="868444" y="180497"/>
                </a:moveTo>
                <a:lnTo>
                  <a:pt x="846665" y="180497"/>
                </a:lnTo>
                <a:lnTo>
                  <a:pt x="848043" y="190331"/>
                </a:lnTo>
                <a:lnTo>
                  <a:pt x="851974" y="197103"/>
                </a:lnTo>
                <a:lnTo>
                  <a:pt x="858150" y="201017"/>
                </a:lnTo>
                <a:lnTo>
                  <a:pt x="866266" y="202276"/>
                </a:lnTo>
                <a:lnTo>
                  <a:pt x="873617" y="202276"/>
                </a:lnTo>
                <a:lnTo>
                  <a:pt x="878789" y="200915"/>
                </a:lnTo>
                <a:lnTo>
                  <a:pt x="882873" y="198465"/>
                </a:lnTo>
                <a:lnTo>
                  <a:pt x="882873" y="181858"/>
                </a:lnTo>
                <a:lnTo>
                  <a:pt x="868444" y="181858"/>
                </a:lnTo>
                <a:lnTo>
                  <a:pt x="868444" y="180497"/>
                </a:lnTo>
                <a:close/>
              </a:path>
              <a:path w="1273175" h="255904">
                <a:moveTo>
                  <a:pt x="868444" y="126320"/>
                </a:moveTo>
                <a:lnTo>
                  <a:pt x="845304" y="126320"/>
                </a:lnTo>
                <a:lnTo>
                  <a:pt x="845221" y="150358"/>
                </a:lnTo>
                <a:lnTo>
                  <a:pt x="842870" y="160380"/>
                </a:lnTo>
                <a:lnTo>
                  <a:pt x="835231" y="170730"/>
                </a:lnTo>
                <a:lnTo>
                  <a:pt x="821874" y="178680"/>
                </a:lnTo>
                <a:lnTo>
                  <a:pt x="802289" y="181858"/>
                </a:lnTo>
                <a:lnTo>
                  <a:pt x="845211" y="181858"/>
                </a:lnTo>
                <a:lnTo>
                  <a:pt x="846665" y="180497"/>
                </a:lnTo>
                <a:lnTo>
                  <a:pt x="868444" y="180497"/>
                </a:lnTo>
                <a:lnTo>
                  <a:pt x="868444" y="126320"/>
                </a:lnTo>
                <a:close/>
              </a:path>
              <a:path w="1273175" h="255904">
                <a:moveTo>
                  <a:pt x="882873" y="180497"/>
                </a:moveTo>
                <a:lnTo>
                  <a:pt x="879878" y="181586"/>
                </a:lnTo>
                <a:lnTo>
                  <a:pt x="877701" y="181858"/>
                </a:lnTo>
                <a:lnTo>
                  <a:pt x="882873" y="181858"/>
                </a:lnTo>
                <a:lnTo>
                  <a:pt x="882873" y="180497"/>
                </a:lnTo>
                <a:close/>
              </a:path>
              <a:path w="1273175" h="255904">
                <a:moveTo>
                  <a:pt x="815629" y="54993"/>
                </a:moveTo>
                <a:lnTo>
                  <a:pt x="793297" y="57451"/>
                </a:lnTo>
                <a:lnTo>
                  <a:pt x="774588" y="65474"/>
                </a:lnTo>
                <a:lnTo>
                  <a:pt x="761495" y="80030"/>
                </a:lnTo>
                <a:lnTo>
                  <a:pt x="756008" y="102091"/>
                </a:lnTo>
                <a:lnTo>
                  <a:pt x="779149" y="102091"/>
                </a:lnTo>
                <a:lnTo>
                  <a:pt x="782339" y="89193"/>
                </a:lnTo>
                <a:lnTo>
                  <a:pt x="789766" y="80992"/>
                </a:lnTo>
                <a:lnTo>
                  <a:pt x="800664" y="76670"/>
                </a:lnTo>
                <a:lnTo>
                  <a:pt x="814268" y="75411"/>
                </a:lnTo>
                <a:lnTo>
                  <a:pt x="864152" y="75411"/>
                </a:lnTo>
                <a:lnTo>
                  <a:pt x="863752" y="73714"/>
                </a:lnTo>
                <a:lnTo>
                  <a:pt x="851531" y="61969"/>
                </a:lnTo>
                <a:lnTo>
                  <a:pt x="834563" y="56401"/>
                </a:lnTo>
                <a:lnTo>
                  <a:pt x="815629" y="54993"/>
                </a:lnTo>
                <a:close/>
              </a:path>
              <a:path w="1273175" h="255904">
                <a:moveTo>
                  <a:pt x="939761" y="58260"/>
                </a:moveTo>
                <a:lnTo>
                  <a:pt x="917982" y="58260"/>
                </a:lnTo>
                <a:lnTo>
                  <a:pt x="917982" y="199009"/>
                </a:lnTo>
                <a:lnTo>
                  <a:pt x="941123" y="199009"/>
                </a:lnTo>
                <a:lnTo>
                  <a:pt x="941123" y="119514"/>
                </a:lnTo>
                <a:lnTo>
                  <a:pt x="943688" y="101942"/>
                </a:lnTo>
                <a:lnTo>
                  <a:pt x="951434" y="87968"/>
                </a:lnTo>
                <a:lnTo>
                  <a:pt x="961842" y="80583"/>
                </a:lnTo>
                <a:lnTo>
                  <a:pt x="939761" y="80583"/>
                </a:lnTo>
                <a:lnTo>
                  <a:pt x="939761" y="58260"/>
                </a:lnTo>
                <a:close/>
              </a:path>
              <a:path w="1273175" h="255904">
                <a:moveTo>
                  <a:pt x="1027121" y="75411"/>
                </a:moveTo>
                <a:lnTo>
                  <a:pt x="982776" y="75411"/>
                </a:lnTo>
                <a:lnTo>
                  <a:pt x="994714" y="77423"/>
                </a:lnTo>
                <a:lnTo>
                  <a:pt x="1003714" y="83136"/>
                </a:lnTo>
                <a:lnTo>
                  <a:pt x="1009394" y="92064"/>
                </a:lnTo>
                <a:lnTo>
                  <a:pt x="1011372" y="103724"/>
                </a:lnTo>
                <a:lnTo>
                  <a:pt x="1011372" y="199009"/>
                </a:lnTo>
                <a:lnTo>
                  <a:pt x="1034513" y="199009"/>
                </a:lnTo>
                <a:lnTo>
                  <a:pt x="1034513" y="106447"/>
                </a:lnTo>
                <a:lnTo>
                  <a:pt x="1032147" y="85658"/>
                </a:lnTo>
                <a:lnTo>
                  <a:pt x="1027121" y="75411"/>
                </a:lnTo>
                <a:close/>
              </a:path>
              <a:path w="1273175" h="255904">
                <a:moveTo>
                  <a:pt x="986043" y="54993"/>
                </a:moveTo>
                <a:lnTo>
                  <a:pt x="971776" y="56541"/>
                </a:lnTo>
                <a:lnTo>
                  <a:pt x="959295" y="61254"/>
                </a:lnTo>
                <a:lnTo>
                  <a:pt x="948754" y="69234"/>
                </a:lnTo>
                <a:lnTo>
                  <a:pt x="940306" y="80583"/>
                </a:lnTo>
                <a:lnTo>
                  <a:pt x="961842" y="80583"/>
                </a:lnTo>
                <a:lnTo>
                  <a:pt x="964438" y="78742"/>
                </a:lnTo>
                <a:lnTo>
                  <a:pt x="982776" y="75411"/>
                </a:lnTo>
                <a:lnTo>
                  <a:pt x="1027121" y="75411"/>
                </a:lnTo>
                <a:lnTo>
                  <a:pt x="1024166" y="69387"/>
                </a:lnTo>
                <a:lnTo>
                  <a:pt x="1009241" y="58783"/>
                </a:lnTo>
                <a:lnTo>
                  <a:pt x="986043" y="54993"/>
                </a:lnTo>
                <a:close/>
              </a:path>
              <a:path w="1273175" h="255904">
                <a:moveTo>
                  <a:pt x="1081328" y="231678"/>
                </a:moveTo>
                <a:lnTo>
                  <a:pt x="1081328" y="252924"/>
                </a:lnTo>
                <a:lnTo>
                  <a:pt x="1086500" y="254829"/>
                </a:lnTo>
                <a:lnTo>
                  <a:pt x="1091945" y="255374"/>
                </a:lnTo>
                <a:lnTo>
                  <a:pt x="1097390" y="255374"/>
                </a:lnTo>
                <a:lnTo>
                  <a:pt x="1111007" y="253370"/>
                </a:lnTo>
                <a:lnTo>
                  <a:pt x="1121586" y="246899"/>
                </a:lnTo>
                <a:lnTo>
                  <a:pt x="1130276" y="235270"/>
                </a:lnTo>
                <a:lnTo>
                  <a:pt x="1130424" y="234945"/>
                </a:lnTo>
                <a:lnTo>
                  <a:pt x="1090312" y="234945"/>
                </a:lnTo>
                <a:lnTo>
                  <a:pt x="1085684" y="233040"/>
                </a:lnTo>
                <a:lnTo>
                  <a:pt x="1081328" y="231678"/>
                </a:lnTo>
                <a:close/>
              </a:path>
              <a:path w="1273175" h="255904">
                <a:moveTo>
                  <a:pt x="1093851" y="58260"/>
                </a:moveTo>
                <a:lnTo>
                  <a:pt x="1067716" y="58260"/>
                </a:lnTo>
                <a:lnTo>
                  <a:pt x="1123525" y="198192"/>
                </a:lnTo>
                <a:lnTo>
                  <a:pt x="1113997" y="222150"/>
                </a:lnTo>
                <a:lnTo>
                  <a:pt x="1109641" y="230317"/>
                </a:lnTo>
                <a:lnTo>
                  <a:pt x="1104468" y="234945"/>
                </a:lnTo>
                <a:lnTo>
                  <a:pt x="1130424" y="234945"/>
                </a:lnTo>
                <a:lnTo>
                  <a:pt x="1138227" y="217794"/>
                </a:lnTo>
                <a:lnTo>
                  <a:pt x="1155268" y="173418"/>
                </a:lnTo>
                <a:lnTo>
                  <a:pt x="1134960" y="173418"/>
                </a:lnTo>
                <a:lnTo>
                  <a:pt x="1093851" y="58260"/>
                </a:lnTo>
                <a:close/>
              </a:path>
              <a:path w="1273175" h="255904">
                <a:moveTo>
                  <a:pt x="1199492" y="58260"/>
                </a:moveTo>
                <a:lnTo>
                  <a:pt x="1174990" y="58260"/>
                </a:lnTo>
                <a:lnTo>
                  <a:pt x="1135504" y="173418"/>
                </a:lnTo>
                <a:lnTo>
                  <a:pt x="1155268" y="173418"/>
                </a:lnTo>
                <a:lnTo>
                  <a:pt x="1199492" y="58260"/>
                </a:lnTo>
                <a:close/>
              </a:path>
              <a:path w="1273175" h="255904">
                <a:moveTo>
                  <a:pt x="1230245" y="0"/>
                </a:moveTo>
                <a:lnTo>
                  <a:pt x="1212549" y="0"/>
                </a:lnTo>
                <a:lnTo>
                  <a:pt x="1229075" y="31048"/>
                </a:lnTo>
                <a:lnTo>
                  <a:pt x="1240216" y="62173"/>
                </a:lnTo>
                <a:lnTo>
                  <a:pt x="1246507" y="94064"/>
                </a:lnTo>
                <a:lnTo>
                  <a:pt x="1248485" y="127409"/>
                </a:lnTo>
                <a:lnTo>
                  <a:pt x="1246507" y="159883"/>
                </a:lnTo>
                <a:lnTo>
                  <a:pt x="1240216" y="191388"/>
                </a:lnTo>
                <a:lnTo>
                  <a:pt x="1229075" y="222282"/>
                </a:lnTo>
                <a:lnTo>
                  <a:pt x="1212549" y="252924"/>
                </a:lnTo>
                <a:lnTo>
                  <a:pt x="1230245" y="252924"/>
                </a:lnTo>
                <a:lnTo>
                  <a:pt x="1248638" y="223660"/>
                </a:lnTo>
                <a:lnTo>
                  <a:pt x="1262029" y="192204"/>
                </a:lnTo>
                <a:lnTo>
                  <a:pt x="1270213" y="159730"/>
                </a:lnTo>
                <a:lnTo>
                  <a:pt x="1272987" y="127409"/>
                </a:lnTo>
                <a:lnTo>
                  <a:pt x="1269984" y="93145"/>
                </a:lnTo>
                <a:lnTo>
                  <a:pt x="1261417" y="61152"/>
                </a:lnTo>
                <a:lnTo>
                  <a:pt x="1247949" y="30435"/>
                </a:lnTo>
                <a:lnTo>
                  <a:pt x="1230245"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3" name="object 63"/>
          <p:cNvSpPr/>
          <p:nvPr/>
        </p:nvSpPr>
        <p:spPr>
          <a:xfrm>
            <a:off x="1270748" y="3783801"/>
            <a:ext cx="2535110" cy="114411"/>
          </a:xfrm>
          <a:prstGeom prst="rect">
            <a:avLst/>
          </a:prstGeom>
          <a:blipFill>
            <a:blip r:embed="rId14"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4" name="object 64"/>
          <p:cNvSpPr/>
          <p:nvPr/>
        </p:nvSpPr>
        <p:spPr>
          <a:xfrm>
            <a:off x="1265796" y="3924561"/>
            <a:ext cx="2963629" cy="115030"/>
          </a:xfrm>
          <a:prstGeom prst="rect">
            <a:avLst/>
          </a:prstGeom>
          <a:blipFill>
            <a:blip r:embed="rId15"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5" name="object 65"/>
          <p:cNvSpPr/>
          <p:nvPr/>
        </p:nvSpPr>
        <p:spPr>
          <a:xfrm>
            <a:off x="1265548" y="4069531"/>
            <a:ext cx="637089" cy="90105"/>
          </a:xfrm>
          <a:custGeom>
            <a:avLst/>
            <a:gdLst/>
            <a:ahLst/>
            <a:cxnLst/>
            <a:rect l="l" t="t" r="r" b="b"/>
            <a:pathLst>
              <a:path w="1400810" h="198120">
                <a:moveTo>
                  <a:pt x="68332" y="50364"/>
                </a:moveTo>
                <a:lnTo>
                  <a:pt x="38820" y="56073"/>
                </a:lnTo>
                <a:lnTo>
                  <a:pt x="17423" y="71736"/>
                </a:lnTo>
                <a:lnTo>
                  <a:pt x="4398" y="95157"/>
                </a:lnTo>
                <a:lnTo>
                  <a:pt x="0" y="124142"/>
                </a:lnTo>
                <a:lnTo>
                  <a:pt x="4398" y="152970"/>
                </a:lnTo>
                <a:lnTo>
                  <a:pt x="17423" y="176311"/>
                </a:lnTo>
                <a:lnTo>
                  <a:pt x="38820" y="191944"/>
                </a:lnTo>
                <a:lnTo>
                  <a:pt x="68332" y="197648"/>
                </a:lnTo>
                <a:lnTo>
                  <a:pt x="97845" y="191944"/>
                </a:lnTo>
                <a:lnTo>
                  <a:pt x="117984" y="177230"/>
                </a:lnTo>
                <a:lnTo>
                  <a:pt x="68332" y="177230"/>
                </a:lnTo>
                <a:lnTo>
                  <a:pt x="51262" y="173720"/>
                </a:lnTo>
                <a:lnTo>
                  <a:pt x="37331" y="163447"/>
                </a:lnTo>
                <a:lnTo>
                  <a:pt x="27943" y="146794"/>
                </a:lnTo>
                <a:lnTo>
                  <a:pt x="24501" y="124142"/>
                </a:lnTo>
                <a:lnTo>
                  <a:pt x="27943" y="101333"/>
                </a:lnTo>
                <a:lnTo>
                  <a:pt x="37331" y="84599"/>
                </a:lnTo>
                <a:lnTo>
                  <a:pt x="51262" y="74296"/>
                </a:lnTo>
                <a:lnTo>
                  <a:pt x="68332" y="70783"/>
                </a:lnTo>
                <a:lnTo>
                  <a:pt x="117940" y="70783"/>
                </a:lnTo>
                <a:lnTo>
                  <a:pt x="97845" y="56073"/>
                </a:lnTo>
                <a:lnTo>
                  <a:pt x="68332" y="50364"/>
                </a:lnTo>
                <a:close/>
              </a:path>
              <a:path w="1400810" h="198120">
                <a:moveTo>
                  <a:pt x="117940" y="70783"/>
                </a:moveTo>
                <a:lnTo>
                  <a:pt x="68332" y="70783"/>
                </a:lnTo>
                <a:lnTo>
                  <a:pt x="85403" y="74296"/>
                </a:lnTo>
                <a:lnTo>
                  <a:pt x="99334" y="84599"/>
                </a:lnTo>
                <a:lnTo>
                  <a:pt x="108722" y="101333"/>
                </a:lnTo>
                <a:lnTo>
                  <a:pt x="112164" y="124142"/>
                </a:lnTo>
                <a:lnTo>
                  <a:pt x="108722" y="146794"/>
                </a:lnTo>
                <a:lnTo>
                  <a:pt x="99334" y="163447"/>
                </a:lnTo>
                <a:lnTo>
                  <a:pt x="85403" y="173720"/>
                </a:lnTo>
                <a:lnTo>
                  <a:pt x="68332" y="177230"/>
                </a:lnTo>
                <a:lnTo>
                  <a:pt x="117984" y="177230"/>
                </a:lnTo>
                <a:lnTo>
                  <a:pt x="119242" y="176311"/>
                </a:lnTo>
                <a:lnTo>
                  <a:pt x="132267" y="152970"/>
                </a:lnTo>
                <a:lnTo>
                  <a:pt x="136665" y="124142"/>
                </a:lnTo>
                <a:lnTo>
                  <a:pt x="132267" y="95157"/>
                </a:lnTo>
                <a:lnTo>
                  <a:pt x="119242" y="71736"/>
                </a:lnTo>
                <a:lnTo>
                  <a:pt x="117940" y="70783"/>
                </a:lnTo>
                <a:close/>
              </a:path>
              <a:path w="1400810" h="198120">
                <a:moveTo>
                  <a:pt x="198465" y="53631"/>
                </a:moveTo>
                <a:lnTo>
                  <a:pt x="176685" y="53631"/>
                </a:lnTo>
                <a:lnTo>
                  <a:pt x="176685" y="194381"/>
                </a:lnTo>
                <a:lnTo>
                  <a:pt x="199826" y="194381"/>
                </a:lnTo>
                <a:lnTo>
                  <a:pt x="199826" y="131765"/>
                </a:lnTo>
                <a:lnTo>
                  <a:pt x="202536" y="107829"/>
                </a:lnTo>
                <a:lnTo>
                  <a:pt x="211294" y="89942"/>
                </a:lnTo>
                <a:lnTo>
                  <a:pt x="220627" y="83306"/>
                </a:lnTo>
                <a:lnTo>
                  <a:pt x="198465" y="83306"/>
                </a:lnTo>
                <a:lnTo>
                  <a:pt x="198465" y="53631"/>
                </a:lnTo>
                <a:close/>
              </a:path>
              <a:path w="1400810" h="198120">
                <a:moveTo>
                  <a:pt x="250735" y="50364"/>
                </a:moveTo>
                <a:lnTo>
                  <a:pt x="233656" y="51989"/>
                </a:lnTo>
                <a:lnTo>
                  <a:pt x="219666" y="58055"/>
                </a:lnTo>
                <a:lnTo>
                  <a:pt x="208278" y="68511"/>
                </a:lnTo>
                <a:lnTo>
                  <a:pt x="199009" y="83306"/>
                </a:lnTo>
                <a:lnTo>
                  <a:pt x="220627" y="83306"/>
                </a:lnTo>
                <a:lnTo>
                  <a:pt x="227046" y="78742"/>
                </a:lnTo>
                <a:lnTo>
                  <a:pt x="250735" y="74866"/>
                </a:lnTo>
                <a:lnTo>
                  <a:pt x="250735" y="50364"/>
                </a:lnTo>
                <a:close/>
              </a:path>
              <a:path w="1400810" h="198120">
                <a:moveTo>
                  <a:pt x="477033" y="70783"/>
                </a:moveTo>
                <a:lnTo>
                  <a:pt x="427149" y="70783"/>
                </a:lnTo>
                <a:lnTo>
                  <a:pt x="438243" y="71608"/>
                </a:lnTo>
                <a:lnTo>
                  <a:pt x="448316" y="74934"/>
                </a:lnTo>
                <a:lnTo>
                  <a:pt x="455632" y="82038"/>
                </a:lnTo>
                <a:lnTo>
                  <a:pt x="458457" y="94196"/>
                </a:lnTo>
                <a:lnTo>
                  <a:pt x="454654" y="104090"/>
                </a:lnTo>
                <a:lnTo>
                  <a:pt x="444368" y="109237"/>
                </a:lnTo>
                <a:lnTo>
                  <a:pt x="429284" y="112036"/>
                </a:lnTo>
                <a:lnTo>
                  <a:pt x="411086" y="114886"/>
                </a:lnTo>
                <a:lnTo>
                  <a:pt x="393535" y="119123"/>
                </a:lnTo>
                <a:lnTo>
                  <a:pt x="378281" y="126320"/>
                </a:lnTo>
                <a:lnTo>
                  <a:pt x="367519" y="138622"/>
                </a:lnTo>
                <a:lnTo>
                  <a:pt x="363444" y="158173"/>
                </a:lnTo>
                <a:lnTo>
                  <a:pt x="367119" y="176171"/>
                </a:lnTo>
                <a:lnTo>
                  <a:pt x="377124" y="188426"/>
                </a:lnTo>
                <a:lnTo>
                  <a:pt x="391927" y="195423"/>
                </a:lnTo>
                <a:lnTo>
                  <a:pt x="409997" y="197648"/>
                </a:lnTo>
                <a:lnTo>
                  <a:pt x="424209" y="196351"/>
                </a:lnTo>
                <a:lnTo>
                  <a:pt x="437324" y="192373"/>
                </a:lnTo>
                <a:lnTo>
                  <a:pt x="449162" y="185588"/>
                </a:lnTo>
                <a:lnTo>
                  <a:pt x="458092" y="177230"/>
                </a:lnTo>
                <a:lnTo>
                  <a:pt x="415170" y="177230"/>
                </a:lnTo>
                <a:lnTo>
                  <a:pt x="404944" y="176141"/>
                </a:lnTo>
                <a:lnTo>
                  <a:pt x="396249" y="172602"/>
                </a:lnTo>
                <a:lnTo>
                  <a:pt x="390209" y="166204"/>
                </a:lnTo>
                <a:lnTo>
                  <a:pt x="387946" y="156539"/>
                </a:lnTo>
                <a:lnTo>
                  <a:pt x="390226" y="145730"/>
                </a:lnTo>
                <a:lnTo>
                  <a:pt x="396385" y="138469"/>
                </a:lnTo>
                <a:lnTo>
                  <a:pt x="405403" y="133913"/>
                </a:lnTo>
                <a:lnTo>
                  <a:pt x="416259" y="131221"/>
                </a:lnTo>
                <a:lnTo>
                  <a:pt x="439672" y="127886"/>
                </a:lnTo>
                <a:lnTo>
                  <a:pt x="450026" y="125555"/>
                </a:lnTo>
                <a:lnTo>
                  <a:pt x="458185" y="121692"/>
                </a:lnTo>
                <a:lnTo>
                  <a:pt x="481325" y="121692"/>
                </a:lnTo>
                <a:lnTo>
                  <a:pt x="481325" y="89023"/>
                </a:lnTo>
                <a:lnTo>
                  <a:pt x="477033" y="70783"/>
                </a:lnTo>
                <a:close/>
              </a:path>
              <a:path w="1400810" h="198120">
                <a:moveTo>
                  <a:pt x="481325" y="175868"/>
                </a:moveTo>
                <a:lnTo>
                  <a:pt x="459546" y="175868"/>
                </a:lnTo>
                <a:lnTo>
                  <a:pt x="460924" y="185703"/>
                </a:lnTo>
                <a:lnTo>
                  <a:pt x="464854" y="192475"/>
                </a:lnTo>
                <a:lnTo>
                  <a:pt x="471031" y="196389"/>
                </a:lnTo>
                <a:lnTo>
                  <a:pt x="479147" y="197648"/>
                </a:lnTo>
                <a:lnTo>
                  <a:pt x="486498" y="197648"/>
                </a:lnTo>
                <a:lnTo>
                  <a:pt x="491670" y="196287"/>
                </a:lnTo>
                <a:lnTo>
                  <a:pt x="495754" y="193837"/>
                </a:lnTo>
                <a:lnTo>
                  <a:pt x="495754" y="177230"/>
                </a:lnTo>
                <a:lnTo>
                  <a:pt x="481325" y="177230"/>
                </a:lnTo>
                <a:lnTo>
                  <a:pt x="481325" y="175868"/>
                </a:lnTo>
                <a:close/>
              </a:path>
              <a:path w="1400810" h="198120">
                <a:moveTo>
                  <a:pt x="481325" y="121692"/>
                </a:moveTo>
                <a:lnTo>
                  <a:pt x="458185" y="121692"/>
                </a:lnTo>
                <a:lnTo>
                  <a:pt x="458102" y="145730"/>
                </a:lnTo>
                <a:lnTo>
                  <a:pt x="455751" y="155752"/>
                </a:lnTo>
                <a:lnTo>
                  <a:pt x="448112" y="166102"/>
                </a:lnTo>
                <a:lnTo>
                  <a:pt x="434755" y="174052"/>
                </a:lnTo>
                <a:lnTo>
                  <a:pt x="415170" y="177230"/>
                </a:lnTo>
                <a:lnTo>
                  <a:pt x="458092" y="177230"/>
                </a:lnTo>
                <a:lnTo>
                  <a:pt x="459546" y="175868"/>
                </a:lnTo>
                <a:lnTo>
                  <a:pt x="481325" y="175868"/>
                </a:lnTo>
                <a:lnTo>
                  <a:pt x="481325" y="121692"/>
                </a:lnTo>
                <a:close/>
              </a:path>
              <a:path w="1400810" h="198120">
                <a:moveTo>
                  <a:pt x="495754" y="175868"/>
                </a:moveTo>
                <a:lnTo>
                  <a:pt x="492759" y="176957"/>
                </a:lnTo>
                <a:lnTo>
                  <a:pt x="490581" y="177230"/>
                </a:lnTo>
                <a:lnTo>
                  <a:pt x="495754" y="177230"/>
                </a:lnTo>
                <a:lnTo>
                  <a:pt x="495754" y="175868"/>
                </a:lnTo>
                <a:close/>
              </a:path>
              <a:path w="1400810" h="198120">
                <a:moveTo>
                  <a:pt x="428510" y="50364"/>
                </a:moveTo>
                <a:lnTo>
                  <a:pt x="406178" y="52823"/>
                </a:lnTo>
                <a:lnTo>
                  <a:pt x="387469" y="60846"/>
                </a:lnTo>
                <a:lnTo>
                  <a:pt x="374376" y="75402"/>
                </a:lnTo>
                <a:lnTo>
                  <a:pt x="368889" y="97463"/>
                </a:lnTo>
                <a:lnTo>
                  <a:pt x="392029" y="97463"/>
                </a:lnTo>
                <a:lnTo>
                  <a:pt x="395220" y="84565"/>
                </a:lnTo>
                <a:lnTo>
                  <a:pt x="402647" y="76364"/>
                </a:lnTo>
                <a:lnTo>
                  <a:pt x="413545" y="72042"/>
                </a:lnTo>
                <a:lnTo>
                  <a:pt x="427149" y="70783"/>
                </a:lnTo>
                <a:lnTo>
                  <a:pt x="477033" y="70783"/>
                </a:lnTo>
                <a:lnTo>
                  <a:pt x="476633" y="69085"/>
                </a:lnTo>
                <a:lnTo>
                  <a:pt x="464412" y="57341"/>
                </a:lnTo>
                <a:lnTo>
                  <a:pt x="447444" y="51772"/>
                </a:lnTo>
                <a:lnTo>
                  <a:pt x="428510" y="50364"/>
                </a:lnTo>
                <a:close/>
              </a:path>
              <a:path w="1400810" h="198120">
                <a:moveTo>
                  <a:pt x="587489" y="50364"/>
                </a:moveTo>
                <a:lnTo>
                  <a:pt x="559304" y="56218"/>
                </a:lnTo>
                <a:lnTo>
                  <a:pt x="539234" y="72076"/>
                </a:lnTo>
                <a:lnTo>
                  <a:pt x="527230" y="95387"/>
                </a:lnTo>
                <a:lnTo>
                  <a:pt x="523240" y="123598"/>
                </a:lnTo>
                <a:lnTo>
                  <a:pt x="527277" y="151937"/>
                </a:lnTo>
                <a:lnTo>
                  <a:pt x="539405" y="175528"/>
                </a:lnTo>
                <a:lnTo>
                  <a:pt x="559648" y="191667"/>
                </a:lnTo>
                <a:lnTo>
                  <a:pt x="588034" y="197648"/>
                </a:lnTo>
                <a:lnTo>
                  <a:pt x="602141" y="196342"/>
                </a:lnTo>
                <a:lnTo>
                  <a:pt x="614893" y="192305"/>
                </a:lnTo>
                <a:lnTo>
                  <a:pt x="625448" y="185359"/>
                </a:lnTo>
                <a:lnTo>
                  <a:pt x="631537" y="177230"/>
                </a:lnTo>
                <a:lnTo>
                  <a:pt x="591301" y="177230"/>
                </a:lnTo>
                <a:lnTo>
                  <a:pt x="571861" y="172819"/>
                </a:lnTo>
                <a:lnTo>
                  <a:pt x="558291" y="161133"/>
                </a:lnTo>
                <a:lnTo>
                  <a:pt x="550337" y="144497"/>
                </a:lnTo>
                <a:lnTo>
                  <a:pt x="547742" y="125231"/>
                </a:lnTo>
                <a:lnTo>
                  <a:pt x="549894" y="105124"/>
                </a:lnTo>
                <a:lnTo>
                  <a:pt x="556998" y="87696"/>
                </a:lnTo>
                <a:lnTo>
                  <a:pt x="570023" y="75424"/>
                </a:lnTo>
                <a:lnTo>
                  <a:pt x="589940" y="70783"/>
                </a:lnTo>
                <a:lnTo>
                  <a:pt x="631489" y="70783"/>
                </a:lnTo>
                <a:lnTo>
                  <a:pt x="623525" y="61965"/>
                </a:lnTo>
                <a:lnTo>
                  <a:pt x="611762" y="55163"/>
                </a:lnTo>
                <a:lnTo>
                  <a:pt x="599232" y="51475"/>
                </a:lnTo>
                <a:lnTo>
                  <a:pt x="587489" y="50364"/>
                </a:lnTo>
                <a:close/>
              </a:path>
              <a:path w="1400810" h="198120">
                <a:moveTo>
                  <a:pt x="656650" y="175324"/>
                </a:moveTo>
                <a:lnTo>
                  <a:pt x="633509" y="175324"/>
                </a:lnTo>
                <a:lnTo>
                  <a:pt x="633509" y="194381"/>
                </a:lnTo>
                <a:lnTo>
                  <a:pt x="656650" y="194381"/>
                </a:lnTo>
                <a:lnTo>
                  <a:pt x="656650" y="175324"/>
                </a:lnTo>
                <a:close/>
              </a:path>
              <a:path w="1400810" h="198120">
                <a:moveTo>
                  <a:pt x="631489" y="70783"/>
                </a:moveTo>
                <a:lnTo>
                  <a:pt x="589940" y="70783"/>
                </a:lnTo>
                <a:lnTo>
                  <a:pt x="610317" y="75215"/>
                </a:lnTo>
                <a:lnTo>
                  <a:pt x="624081" y="87049"/>
                </a:lnTo>
                <a:lnTo>
                  <a:pt x="631871" y="104090"/>
                </a:lnTo>
                <a:lnTo>
                  <a:pt x="634326" y="124142"/>
                </a:lnTo>
                <a:lnTo>
                  <a:pt x="631969" y="143578"/>
                </a:lnTo>
                <a:lnTo>
                  <a:pt x="624456" y="160589"/>
                </a:lnTo>
                <a:lnTo>
                  <a:pt x="611121" y="172648"/>
                </a:lnTo>
                <a:lnTo>
                  <a:pt x="591301" y="177230"/>
                </a:lnTo>
                <a:lnTo>
                  <a:pt x="631537" y="177230"/>
                </a:lnTo>
                <a:lnTo>
                  <a:pt x="632965" y="175324"/>
                </a:lnTo>
                <a:lnTo>
                  <a:pt x="656650" y="175324"/>
                </a:lnTo>
                <a:lnTo>
                  <a:pt x="656650" y="72416"/>
                </a:lnTo>
                <a:lnTo>
                  <a:pt x="632965" y="72416"/>
                </a:lnTo>
                <a:lnTo>
                  <a:pt x="631489" y="70783"/>
                </a:lnTo>
                <a:close/>
              </a:path>
              <a:path w="1400810" h="198120">
                <a:moveTo>
                  <a:pt x="656650" y="0"/>
                </a:moveTo>
                <a:lnTo>
                  <a:pt x="633509" y="0"/>
                </a:lnTo>
                <a:lnTo>
                  <a:pt x="633509" y="72416"/>
                </a:lnTo>
                <a:lnTo>
                  <a:pt x="656650" y="72416"/>
                </a:lnTo>
                <a:lnTo>
                  <a:pt x="656650" y="0"/>
                </a:lnTo>
                <a:close/>
              </a:path>
              <a:path w="1400810" h="198120">
                <a:moveTo>
                  <a:pt x="762542" y="50364"/>
                </a:moveTo>
                <a:lnTo>
                  <a:pt x="734356" y="56218"/>
                </a:lnTo>
                <a:lnTo>
                  <a:pt x="714287" y="72076"/>
                </a:lnTo>
                <a:lnTo>
                  <a:pt x="702282" y="95387"/>
                </a:lnTo>
                <a:lnTo>
                  <a:pt x="698292" y="123598"/>
                </a:lnTo>
                <a:lnTo>
                  <a:pt x="702329" y="151937"/>
                </a:lnTo>
                <a:lnTo>
                  <a:pt x="714457" y="175528"/>
                </a:lnTo>
                <a:lnTo>
                  <a:pt x="734701" y="191667"/>
                </a:lnTo>
                <a:lnTo>
                  <a:pt x="763086" y="197648"/>
                </a:lnTo>
                <a:lnTo>
                  <a:pt x="777188" y="196342"/>
                </a:lnTo>
                <a:lnTo>
                  <a:pt x="789936" y="192305"/>
                </a:lnTo>
                <a:lnTo>
                  <a:pt x="800490" y="185359"/>
                </a:lnTo>
                <a:lnTo>
                  <a:pt x="806579" y="177230"/>
                </a:lnTo>
                <a:lnTo>
                  <a:pt x="766353" y="177230"/>
                </a:lnTo>
                <a:lnTo>
                  <a:pt x="746913" y="172819"/>
                </a:lnTo>
                <a:lnTo>
                  <a:pt x="733344" y="161133"/>
                </a:lnTo>
                <a:lnTo>
                  <a:pt x="725389" y="144497"/>
                </a:lnTo>
                <a:lnTo>
                  <a:pt x="722794" y="125231"/>
                </a:lnTo>
                <a:lnTo>
                  <a:pt x="724947" y="105124"/>
                </a:lnTo>
                <a:lnTo>
                  <a:pt x="732051" y="87696"/>
                </a:lnTo>
                <a:lnTo>
                  <a:pt x="745076" y="75424"/>
                </a:lnTo>
                <a:lnTo>
                  <a:pt x="764992" y="70783"/>
                </a:lnTo>
                <a:lnTo>
                  <a:pt x="806531" y="70783"/>
                </a:lnTo>
                <a:lnTo>
                  <a:pt x="798567" y="61965"/>
                </a:lnTo>
                <a:lnTo>
                  <a:pt x="786805" y="55163"/>
                </a:lnTo>
                <a:lnTo>
                  <a:pt x="774278" y="51475"/>
                </a:lnTo>
                <a:lnTo>
                  <a:pt x="762542" y="50364"/>
                </a:lnTo>
                <a:close/>
              </a:path>
              <a:path w="1400810" h="198120">
                <a:moveTo>
                  <a:pt x="831691" y="175324"/>
                </a:moveTo>
                <a:lnTo>
                  <a:pt x="808551" y="175324"/>
                </a:lnTo>
                <a:lnTo>
                  <a:pt x="808551" y="194381"/>
                </a:lnTo>
                <a:lnTo>
                  <a:pt x="831691" y="194381"/>
                </a:lnTo>
                <a:lnTo>
                  <a:pt x="831691" y="175324"/>
                </a:lnTo>
                <a:close/>
              </a:path>
              <a:path w="1400810" h="198120">
                <a:moveTo>
                  <a:pt x="806531" y="70783"/>
                </a:moveTo>
                <a:lnTo>
                  <a:pt x="764992" y="70783"/>
                </a:lnTo>
                <a:lnTo>
                  <a:pt x="785363" y="75215"/>
                </a:lnTo>
                <a:lnTo>
                  <a:pt x="799124" y="87049"/>
                </a:lnTo>
                <a:lnTo>
                  <a:pt x="806913" y="104090"/>
                </a:lnTo>
                <a:lnTo>
                  <a:pt x="809368" y="124142"/>
                </a:lnTo>
                <a:lnTo>
                  <a:pt x="807011" y="143578"/>
                </a:lnTo>
                <a:lnTo>
                  <a:pt x="799499" y="160589"/>
                </a:lnTo>
                <a:lnTo>
                  <a:pt x="786167" y="172648"/>
                </a:lnTo>
                <a:lnTo>
                  <a:pt x="766353" y="177230"/>
                </a:lnTo>
                <a:lnTo>
                  <a:pt x="806579" y="177230"/>
                </a:lnTo>
                <a:lnTo>
                  <a:pt x="808006" y="175324"/>
                </a:lnTo>
                <a:lnTo>
                  <a:pt x="831691" y="175324"/>
                </a:lnTo>
                <a:lnTo>
                  <a:pt x="831691" y="72416"/>
                </a:lnTo>
                <a:lnTo>
                  <a:pt x="808006" y="72416"/>
                </a:lnTo>
                <a:lnTo>
                  <a:pt x="806531" y="70783"/>
                </a:lnTo>
                <a:close/>
              </a:path>
              <a:path w="1400810" h="198120">
                <a:moveTo>
                  <a:pt x="831691" y="0"/>
                </a:moveTo>
                <a:lnTo>
                  <a:pt x="808551" y="0"/>
                </a:lnTo>
                <a:lnTo>
                  <a:pt x="808551" y="72416"/>
                </a:lnTo>
                <a:lnTo>
                  <a:pt x="831691" y="72416"/>
                </a:lnTo>
                <a:lnTo>
                  <a:pt x="831691" y="0"/>
                </a:lnTo>
                <a:close/>
              </a:path>
              <a:path w="1400810" h="198120">
                <a:moveTo>
                  <a:pt x="901930" y="53631"/>
                </a:moveTo>
                <a:lnTo>
                  <a:pt x="880151" y="53631"/>
                </a:lnTo>
                <a:lnTo>
                  <a:pt x="880151" y="194381"/>
                </a:lnTo>
                <a:lnTo>
                  <a:pt x="903291" y="194381"/>
                </a:lnTo>
                <a:lnTo>
                  <a:pt x="903291" y="131765"/>
                </a:lnTo>
                <a:lnTo>
                  <a:pt x="906001" y="107829"/>
                </a:lnTo>
                <a:lnTo>
                  <a:pt x="914760" y="89942"/>
                </a:lnTo>
                <a:lnTo>
                  <a:pt x="924092" y="83306"/>
                </a:lnTo>
                <a:lnTo>
                  <a:pt x="901930" y="83306"/>
                </a:lnTo>
                <a:lnTo>
                  <a:pt x="901930" y="53631"/>
                </a:lnTo>
                <a:close/>
              </a:path>
              <a:path w="1400810" h="198120">
                <a:moveTo>
                  <a:pt x="954201" y="50364"/>
                </a:moveTo>
                <a:lnTo>
                  <a:pt x="937122" y="51989"/>
                </a:lnTo>
                <a:lnTo>
                  <a:pt x="923131" y="58055"/>
                </a:lnTo>
                <a:lnTo>
                  <a:pt x="911744" y="68511"/>
                </a:lnTo>
                <a:lnTo>
                  <a:pt x="902475" y="83306"/>
                </a:lnTo>
                <a:lnTo>
                  <a:pt x="924092" y="83306"/>
                </a:lnTo>
                <a:lnTo>
                  <a:pt x="930511" y="78742"/>
                </a:lnTo>
                <a:lnTo>
                  <a:pt x="954201" y="74866"/>
                </a:lnTo>
                <a:lnTo>
                  <a:pt x="954201" y="50364"/>
                </a:lnTo>
                <a:close/>
              </a:path>
              <a:path w="1400810" h="198120">
                <a:moveTo>
                  <a:pt x="1038868" y="50364"/>
                </a:moveTo>
                <a:lnTo>
                  <a:pt x="1012337" y="55873"/>
                </a:lnTo>
                <a:lnTo>
                  <a:pt x="991396" y="71157"/>
                </a:lnTo>
                <a:lnTo>
                  <a:pt x="977652" y="94353"/>
                </a:lnTo>
                <a:lnTo>
                  <a:pt x="972713" y="123598"/>
                </a:lnTo>
                <a:lnTo>
                  <a:pt x="977520" y="153315"/>
                </a:lnTo>
                <a:lnTo>
                  <a:pt x="990137" y="176753"/>
                </a:lnTo>
                <a:lnTo>
                  <a:pt x="1010921" y="192127"/>
                </a:lnTo>
                <a:lnTo>
                  <a:pt x="1040230" y="197648"/>
                </a:lnTo>
                <a:lnTo>
                  <a:pt x="1062073" y="194526"/>
                </a:lnTo>
                <a:lnTo>
                  <a:pt x="1079807" y="185329"/>
                </a:lnTo>
                <a:lnTo>
                  <a:pt x="1086812" y="177230"/>
                </a:lnTo>
                <a:lnTo>
                  <a:pt x="1041046" y="177230"/>
                </a:lnTo>
                <a:lnTo>
                  <a:pt x="1021105" y="173444"/>
                </a:lnTo>
                <a:lnTo>
                  <a:pt x="1007288" y="163277"/>
                </a:lnTo>
                <a:lnTo>
                  <a:pt x="999393" y="148517"/>
                </a:lnTo>
                <a:lnTo>
                  <a:pt x="997215" y="130948"/>
                </a:lnTo>
                <a:lnTo>
                  <a:pt x="1102573" y="130948"/>
                </a:lnTo>
                <a:lnTo>
                  <a:pt x="1100775" y="110530"/>
                </a:lnTo>
                <a:lnTo>
                  <a:pt x="997215" y="110530"/>
                </a:lnTo>
                <a:lnTo>
                  <a:pt x="1000793" y="95246"/>
                </a:lnTo>
                <a:lnTo>
                  <a:pt x="1008888" y="82591"/>
                </a:lnTo>
                <a:lnTo>
                  <a:pt x="1021219" y="73969"/>
                </a:lnTo>
                <a:lnTo>
                  <a:pt x="1037507" y="70783"/>
                </a:lnTo>
                <a:lnTo>
                  <a:pt x="1082745" y="70783"/>
                </a:lnTo>
                <a:lnTo>
                  <a:pt x="1070032" y="58170"/>
                </a:lnTo>
                <a:lnTo>
                  <a:pt x="1038868" y="50364"/>
                </a:lnTo>
                <a:close/>
              </a:path>
              <a:path w="1400810" h="198120">
                <a:moveTo>
                  <a:pt x="1100395" y="149733"/>
                </a:moveTo>
                <a:lnTo>
                  <a:pt x="1077527" y="149733"/>
                </a:lnTo>
                <a:lnTo>
                  <a:pt x="1072784" y="161725"/>
                </a:lnTo>
                <a:lnTo>
                  <a:pt x="1064902" y="170322"/>
                </a:lnTo>
                <a:lnTo>
                  <a:pt x="1054212" y="175498"/>
                </a:lnTo>
                <a:lnTo>
                  <a:pt x="1041046" y="177230"/>
                </a:lnTo>
                <a:lnTo>
                  <a:pt x="1086812" y="177230"/>
                </a:lnTo>
                <a:lnTo>
                  <a:pt x="1092794" y="170313"/>
                </a:lnTo>
                <a:lnTo>
                  <a:pt x="1100395" y="149733"/>
                </a:lnTo>
                <a:close/>
              </a:path>
              <a:path w="1400810" h="198120">
                <a:moveTo>
                  <a:pt x="1082745" y="70783"/>
                </a:moveTo>
                <a:lnTo>
                  <a:pt x="1037507" y="70783"/>
                </a:lnTo>
                <a:lnTo>
                  <a:pt x="1053340" y="73892"/>
                </a:lnTo>
                <a:lnTo>
                  <a:pt x="1065957" y="82387"/>
                </a:lnTo>
                <a:lnTo>
                  <a:pt x="1074490" y="95017"/>
                </a:lnTo>
                <a:lnTo>
                  <a:pt x="1078071" y="110530"/>
                </a:lnTo>
                <a:lnTo>
                  <a:pt x="1100775" y="110530"/>
                </a:lnTo>
                <a:lnTo>
                  <a:pt x="1100200" y="104001"/>
                </a:lnTo>
                <a:lnTo>
                  <a:pt x="1089914" y="77895"/>
                </a:lnTo>
                <a:lnTo>
                  <a:pt x="1082745" y="70783"/>
                </a:lnTo>
                <a:close/>
              </a:path>
              <a:path w="1400810" h="198120">
                <a:moveTo>
                  <a:pt x="1154289" y="150005"/>
                </a:moveTo>
                <a:lnTo>
                  <a:pt x="1131148" y="150005"/>
                </a:lnTo>
                <a:lnTo>
                  <a:pt x="1136597" y="172151"/>
                </a:lnTo>
                <a:lnTo>
                  <a:pt x="1149627" y="186894"/>
                </a:lnTo>
                <a:lnTo>
                  <a:pt x="1168322" y="195104"/>
                </a:lnTo>
                <a:lnTo>
                  <a:pt x="1190770" y="197648"/>
                </a:lnTo>
                <a:lnTo>
                  <a:pt x="1212193" y="195423"/>
                </a:lnTo>
                <a:lnTo>
                  <a:pt x="1231445" y="188017"/>
                </a:lnTo>
                <a:lnTo>
                  <a:pt x="1242394" y="177230"/>
                </a:lnTo>
                <a:lnTo>
                  <a:pt x="1192131" y="177230"/>
                </a:lnTo>
                <a:lnTo>
                  <a:pt x="1178293" y="175886"/>
                </a:lnTo>
                <a:lnTo>
                  <a:pt x="1166370" y="171376"/>
                </a:lnTo>
                <a:lnTo>
                  <a:pt x="1157866" y="162988"/>
                </a:lnTo>
                <a:lnTo>
                  <a:pt x="1154289" y="150005"/>
                </a:lnTo>
                <a:close/>
              </a:path>
              <a:path w="1400810" h="198120">
                <a:moveTo>
                  <a:pt x="1186686" y="50364"/>
                </a:moveTo>
                <a:lnTo>
                  <a:pt x="1168139" y="52636"/>
                </a:lnTo>
                <a:lnTo>
                  <a:pt x="1151226" y="59757"/>
                </a:lnTo>
                <a:lnTo>
                  <a:pt x="1138907" y="72186"/>
                </a:lnTo>
                <a:lnTo>
                  <a:pt x="1134143" y="90384"/>
                </a:lnTo>
                <a:lnTo>
                  <a:pt x="1138116" y="107238"/>
                </a:lnTo>
                <a:lnTo>
                  <a:pt x="1148572" y="118425"/>
                </a:lnTo>
                <a:lnTo>
                  <a:pt x="1163316" y="125529"/>
                </a:lnTo>
                <a:lnTo>
                  <a:pt x="1180152" y="130132"/>
                </a:lnTo>
                <a:lnTo>
                  <a:pt x="1197109" y="133871"/>
                </a:lnTo>
                <a:lnTo>
                  <a:pt x="1211843" y="138401"/>
                </a:lnTo>
                <a:lnTo>
                  <a:pt x="1222237" y="145330"/>
                </a:lnTo>
                <a:lnTo>
                  <a:pt x="1226172" y="156267"/>
                </a:lnTo>
                <a:lnTo>
                  <a:pt x="1222883" y="167008"/>
                </a:lnTo>
                <a:lnTo>
                  <a:pt x="1214566" y="173384"/>
                </a:lnTo>
                <a:lnTo>
                  <a:pt x="1203541" y="176443"/>
                </a:lnTo>
                <a:lnTo>
                  <a:pt x="1192131" y="177230"/>
                </a:lnTo>
                <a:lnTo>
                  <a:pt x="1242394" y="177230"/>
                </a:lnTo>
                <a:lnTo>
                  <a:pt x="1245335" y="174333"/>
                </a:lnTo>
                <a:lnTo>
                  <a:pt x="1250673" y="153272"/>
                </a:lnTo>
                <a:lnTo>
                  <a:pt x="1246739" y="136261"/>
                </a:lnTo>
                <a:lnTo>
                  <a:pt x="1236347" y="124993"/>
                </a:lnTo>
                <a:lnTo>
                  <a:pt x="1221616" y="117859"/>
                </a:lnTo>
                <a:lnTo>
                  <a:pt x="1204664" y="113253"/>
                </a:lnTo>
                <a:lnTo>
                  <a:pt x="1188396" y="109577"/>
                </a:lnTo>
                <a:lnTo>
                  <a:pt x="1173585" y="105289"/>
                </a:lnTo>
                <a:lnTo>
                  <a:pt x="1162809" y="98858"/>
                </a:lnTo>
                <a:lnTo>
                  <a:pt x="1158645" y="88751"/>
                </a:lnTo>
                <a:lnTo>
                  <a:pt x="1161372" y="79971"/>
                </a:lnTo>
                <a:lnTo>
                  <a:pt x="1168412" y="74458"/>
                </a:lnTo>
                <a:lnTo>
                  <a:pt x="1178055" y="71599"/>
                </a:lnTo>
                <a:lnTo>
                  <a:pt x="1188592" y="70783"/>
                </a:lnTo>
                <a:lnTo>
                  <a:pt x="1236816" y="70783"/>
                </a:lnTo>
                <a:lnTo>
                  <a:pt x="1226477" y="59553"/>
                </a:lnTo>
                <a:lnTo>
                  <a:pt x="1208535" y="52432"/>
                </a:lnTo>
                <a:lnTo>
                  <a:pt x="1186686" y="50364"/>
                </a:lnTo>
                <a:close/>
              </a:path>
              <a:path w="1400810" h="198120">
                <a:moveTo>
                  <a:pt x="1236816" y="70783"/>
                </a:moveTo>
                <a:lnTo>
                  <a:pt x="1188592" y="70783"/>
                </a:lnTo>
                <a:lnTo>
                  <a:pt x="1199904" y="71957"/>
                </a:lnTo>
                <a:lnTo>
                  <a:pt x="1210040" y="75887"/>
                </a:lnTo>
                <a:lnTo>
                  <a:pt x="1217621" y="83187"/>
                </a:lnTo>
                <a:lnTo>
                  <a:pt x="1221271" y="94468"/>
                </a:lnTo>
                <a:lnTo>
                  <a:pt x="1244412" y="94468"/>
                </a:lnTo>
                <a:lnTo>
                  <a:pt x="1238954" y="73105"/>
                </a:lnTo>
                <a:lnTo>
                  <a:pt x="1236816" y="70783"/>
                </a:lnTo>
                <a:close/>
              </a:path>
              <a:path w="1400810" h="198120">
                <a:moveTo>
                  <a:pt x="1304023" y="150005"/>
                </a:moveTo>
                <a:lnTo>
                  <a:pt x="1280882" y="150005"/>
                </a:lnTo>
                <a:lnTo>
                  <a:pt x="1286331" y="172151"/>
                </a:lnTo>
                <a:lnTo>
                  <a:pt x="1299360" y="186894"/>
                </a:lnTo>
                <a:lnTo>
                  <a:pt x="1318056" y="195104"/>
                </a:lnTo>
                <a:lnTo>
                  <a:pt x="1340503" y="197648"/>
                </a:lnTo>
                <a:lnTo>
                  <a:pt x="1361927" y="195423"/>
                </a:lnTo>
                <a:lnTo>
                  <a:pt x="1381179" y="188017"/>
                </a:lnTo>
                <a:lnTo>
                  <a:pt x="1392128" y="177230"/>
                </a:lnTo>
                <a:lnTo>
                  <a:pt x="1341864" y="177230"/>
                </a:lnTo>
                <a:lnTo>
                  <a:pt x="1328027" y="175886"/>
                </a:lnTo>
                <a:lnTo>
                  <a:pt x="1316103" y="171376"/>
                </a:lnTo>
                <a:lnTo>
                  <a:pt x="1307600" y="162988"/>
                </a:lnTo>
                <a:lnTo>
                  <a:pt x="1304023" y="150005"/>
                </a:lnTo>
                <a:close/>
              </a:path>
              <a:path w="1400810" h="198120">
                <a:moveTo>
                  <a:pt x="1336420" y="50364"/>
                </a:moveTo>
                <a:lnTo>
                  <a:pt x="1317873" y="52636"/>
                </a:lnTo>
                <a:lnTo>
                  <a:pt x="1300960" y="59757"/>
                </a:lnTo>
                <a:lnTo>
                  <a:pt x="1288641" y="72186"/>
                </a:lnTo>
                <a:lnTo>
                  <a:pt x="1283877" y="90384"/>
                </a:lnTo>
                <a:lnTo>
                  <a:pt x="1287850" y="107238"/>
                </a:lnTo>
                <a:lnTo>
                  <a:pt x="1298306" y="118425"/>
                </a:lnTo>
                <a:lnTo>
                  <a:pt x="1313049" y="125529"/>
                </a:lnTo>
                <a:lnTo>
                  <a:pt x="1329886" y="130132"/>
                </a:lnTo>
                <a:lnTo>
                  <a:pt x="1346843" y="133871"/>
                </a:lnTo>
                <a:lnTo>
                  <a:pt x="1361577" y="138401"/>
                </a:lnTo>
                <a:lnTo>
                  <a:pt x="1371970" y="145330"/>
                </a:lnTo>
                <a:lnTo>
                  <a:pt x="1375905" y="156267"/>
                </a:lnTo>
                <a:lnTo>
                  <a:pt x="1372617" y="167008"/>
                </a:lnTo>
                <a:lnTo>
                  <a:pt x="1364300" y="173384"/>
                </a:lnTo>
                <a:lnTo>
                  <a:pt x="1353275" y="176443"/>
                </a:lnTo>
                <a:lnTo>
                  <a:pt x="1341864" y="177230"/>
                </a:lnTo>
                <a:lnTo>
                  <a:pt x="1392128" y="177230"/>
                </a:lnTo>
                <a:lnTo>
                  <a:pt x="1395068" y="174333"/>
                </a:lnTo>
                <a:lnTo>
                  <a:pt x="1400407" y="153272"/>
                </a:lnTo>
                <a:lnTo>
                  <a:pt x="1396472" y="136261"/>
                </a:lnTo>
                <a:lnTo>
                  <a:pt x="1386080" y="124993"/>
                </a:lnTo>
                <a:lnTo>
                  <a:pt x="1371349" y="117859"/>
                </a:lnTo>
                <a:lnTo>
                  <a:pt x="1354398" y="113253"/>
                </a:lnTo>
                <a:lnTo>
                  <a:pt x="1338130" y="109577"/>
                </a:lnTo>
                <a:lnTo>
                  <a:pt x="1323319" y="105289"/>
                </a:lnTo>
                <a:lnTo>
                  <a:pt x="1312543" y="98858"/>
                </a:lnTo>
                <a:lnTo>
                  <a:pt x="1308379" y="88751"/>
                </a:lnTo>
                <a:lnTo>
                  <a:pt x="1311105" y="79971"/>
                </a:lnTo>
                <a:lnTo>
                  <a:pt x="1318145" y="74458"/>
                </a:lnTo>
                <a:lnTo>
                  <a:pt x="1327789" y="71599"/>
                </a:lnTo>
                <a:lnTo>
                  <a:pt x="1338325" y="70783"/>
                </a:lnTo>
                <a:lnTo>
                  <a:pt x="1386549" y="70783"/>
                </a:lnTo>
                <a:lnTo>
                  <a:pt x="1376210" y="59553"/>
                </a:lnTo>
                <a:lnTo>
                  <a:pt x="1358269" y="52432"/>
                </a:lnTo>
                <a:lnTo>
                  <a:pt x="1336420" y="50364"/>
                </a:lnTo>
                <a:close/>
              </a:path>
              <a:path w="1400810" h="198120">
                <a:moveTo>
                  <a:pt x="1386549" y="70783"/>
                </a:moveTo>
                <a:lnTo>
                  <a:pt x="1338325" y="70783"/>
                </a:lnTo>
                <a:lnTo>
                  <a:pt x="1349638" y="71957"/>
                </a:lnTo>
                <a:lnTo>
                  <a:pt x="1359774" y="75887"/>
                </a:lnTo>
                <a:lnTo>
                  <a:pt x="1367355" y="83187"/>
                </a:lnTo>
                <a:lnTo>
                  <a:pt x="1371005" y="94468"/>
                </a:lnTo>
                <a:lnTo>
                  <a:pt x="1394146" y="94468"/>
                </a:lnTo>
                <a:lnTo>
                  <a:pt x="1388688" y="73105"/>
                </a:lnTo>
                <a:lnTo>
                  <a:pt x="1386549" y="70783"/>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6" name="object 66"/>
          <p:cNvSpPr/>
          <p:nvPr/>
        </p:nvSpPr>
        <p:spPr>
          <a:xfrm>
            <a:off x="1270748" y="4211400"/>
            <a:ext cx="2742612" cy="113916"/>
          </a:xfrm>
          <a:prstGeom prst="rect">
            <a:avLst/>
          </a:prstGeom>
          <a:blipFill>
            <a:blip r:embed="rId16"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7" name="object 67"/>
          <p:cNvSpPr/>
          <p:nvPr/>
        </p:nvSpPr>
        <p:spPr>
          <a:xfrm>
            <a:off x="1265548" y="4353151"/>
            <a:ext cx="997221" cy="116675"/>
          </a:xfrm>
          <a:custGeom>
            <a:avLst/>
            <a:gdLst/>
            <a:ahLst/>
            <a:cxnLst/>
            <a:rect l="l" t="t" r="r" b="b"/>
            <a:pathLst>
              <a:path w="2192654" h="256540">
                <a:moveTo>
                  <a:pt x="28585" y="214810"/>
                </a:moveTo>
                <a:lnTo>
                  <a:pt x="5444" y="214810"/>
                </a:lnTo>
                <a:lnTo>
                  <a:pt x="11408" y="234254"/>
                </a:lnTo>
                <a:lnTo>
                  <a:pt x="25182" y="247036"/>
                </a:lnTo>
                <a:lnTo>
                  <a:pt x="43652" y="254051"/>
                </a:lnTo>
                <a:lnTo>
                  <a:pt x="63704" y="256191"/>
                </a:lnTo>
                <a:lnTo>
                  <a:pt x="92634" y="251818"/>
                </a:lnTo>
                <a:lnTo>
                  <a:pt x="113014" y="238767"/>
                </a:lnTo>
                <a:lnTo>
                  <a:pt x="113622" y="237678"/>
                </a:lnTo>
                <a:lnTo>
                  <a:pt x="65066" y="237678"/>
                </a:lnTo>
                <a:lnTo>
                  <a:pt x="53087" y="236479"/>
                </a:lnTo>
                <a:lnTo>
                  <a:pt x="41517" y="232574"/>
                </a:lnTo>
                <a:lnTo>
                  <a:pt x="32601" y="225504"/>
                </a:lnTo>
                <a:lnTo>
                  <a:pt x="28585" y="214810"/>
                </a:lnTo>
                <a:close/>
              </a:path>
              <a:path w="2192654" h="256540">
                <a:moveTo>
                  <a:pt x="129043" y="175062"/>
                </a:moveTo>
                <a:lnTo>
                  <a:pt x="107263" y="175062"/>
                </a:lnTo>
                <a:lnTo>
                  <a:pt x="107263" y="184318"/>
                </a:lnTo>
                <a:lnTo>
                  <a:pt x="104919" y="205979"/>
                </a:lnTo>
                <a:lnTo>
                  <a:pt x="97497" y="222841"/>
                </a:lnTo>
                <a:lnTo>
                  <a:pt x="84408" y="233782"/>
                </a:lnTo>
                <a:lnTo>
                  <a:pt x="65066" y="237678"/>
                </a:lnTo>
                <a:lnTo>
                  <a:pt x="113622" y="237678"/>
                </a:lnTo>
                <a:lnTo>
                  <a:pt x="125074" y="217141"/>
                </a:lnTo>
                <a:lnTo>
                  <a:pt x="129043" y="187041"/>
                </a:lnTo>
                <a:lnTo>
                  <a:pt x="129043" y="175062"/>
                </a:lnTo>
                <a:close/>
              </a:path>
              <a:path w="2192654" h="256540">
                <a:moveTo>
                  <a:pt x="65066" y="55003"/>
                </a:moveTo>
                <a:lnTo>
                  <a:pt x="34340" y="61945"/>
                </a:lnTo>
                <a:lnTo>
                  <a:pt x="14258" y="79709"/>
                </a:lnTo>
                <a:lnTo>
                  <a:pt x="3313" y="103701"/>
                </a:lnTo>
                <a:lnTo>
                  <a:pt x="0" y="129325"/>
                </a:lnTo>
                <a:lnTo>
                  <a:pt x="3930" y="156665"/>
                </a:lnTo>
                <a:lnTo>
                  <a:pt x="15722" y="179384"/>
                </a:lnTo>
                <a:lnTo>
                  <a:pt x="35374" y="194906"/>
                </a:lnTo>
                <a:lnTo>
                  <a:pt x="62888" y="200653"/>
                </a:lnTo>
                <a:lnTo>
                  <a:pt x="76130" y="199066"/>
                </a:lnTo>
                <a:lnTo>
                  <a:pt x="88581" y="194289"/>
                </a:lnTo>
                <a:lnTo>
                  <a:pt x="99143" y="186297"/>
                </a:lnTo>
                <a:lnTo>
                  <a:pt x="103231" y="180235"/>
                </a:lnTo>
                <a:lnTo>
                  <a:pt x="64249" y="180235"/>
                </a:lnTo>
                <a:lnTo>
                  <a:pt x="45175" y="175415"/>
                </a:lnTo>
                <a:lnTo>
                  <a:pt x="32941" y="162913"/>
                </a:lnTo>
                <a:lnTo>
                  <a:pt x="26424" y="145664"/>
                </a:lnTo>
                <a:lnTo>
                  <a:pt x="24501" y="126603"/>
                </a:lnTo>
                <a:lnTo>
                  <a:pt x="26837" y="107235"/>
                </a:lnTo>
                <a:lnTo>
                  <a:pt x="34200" y="90905"/>
                </a:lnTo>
                <a:lnTo>
                  <a:pt x="47127" y="79628"/>
                </a:lnTo>
                <a:lnTo>
                  <a:pt x="66155" y="75421"/>
                </a:lnTo>
                <a:lnTo>
                  <a:pt x="104754" y="75421"/>
                </a:lnTo>
                <a:lnTo>
                  <a:pt x="99368" y="68211"/>
                </a:lnTo>
                <a:lnTo>
                  <a:pt x="89499" y="60890"/>
                </a:lnTo>
                <a:lnTo>
                  <a:pt x="77895" y="56479"/>
                </a:lnTo>
                <a:lnTo>
                  <a:pt x="65066" y="55003"/>
                </a:lnTo>
                <a:close/>
              </a:path>
              <a:path w="2192654" h="256540">
                <a:moveTo>
                  <a:pt x="104754" y="75421"/>
                </a:moveTo>
                <a:lnTo>
                  <a:pt x="66155" y="75421"/>
                </a:lnTo>
                <a:lnTo>
                  <a:pt x="84697" y="79807"/>
                </a:lnTo>
                <a:lnTo>
                  <a:pt x="97088" y="91313"/>
                </a:lnTo>
                <a:lnTo>
                  <a:pt x="104018" y="107465"/>
                </a:lnTo>
                <a:lnTo>
                  <a:pt x="106174" y="125786"/>
                </a:lnTo>
                <a:lnTo>
                  <a:pt x="103911" y="145435"/>
                </a:lnTo>
                <a:lnTo>
                  <a:pt x="96646" y="162913"/>
                </a:lnTo>
                <a:lnTo>
                  <a:pt x="83663" y="175441"/>
                </a:lnTo>
                <a:lnTo>
                  <a:pt x="64249" y="180235"/>
                </a:lnTo>
                <a:lnTo>
                  <a:pt x="103231" y="180235"/>
                </a:lnTo>
                <a:lnTo>
                  <a:pt x="106719" y="175062"/>
                </a:lnTo>
                <a:lnTo>
                  <a:pt x="129043" y="175062"/>
                </a:lnTo>
                <a:lnTo>
                  <a:pt x="129043" y="78416"/>
                </a:lnTo>
                <a:lnTo>
                  <a:pt x="106991" y="78416"/>
                </a:lnTo>
                <a:lnTo>
                  <a:pt x="104754" y="75421"/>
                </a:lnTo>
                <a:close/>
              </a:path>
              <a:path w="2192654" h="256540">
                <a:moveTo>
                  <a:pt x="129043" y="58270"/>
                </a:moveTo>
                <a:lnTo>
                  <a:pt x="107263" y="58270"/>
                </a:lnTo>
                <a:lnTo>
                  <a:pt x="107263" y="78416"/>
                </a:lnTo>
                <a:lnTo>
                  <a:pt x="129043" y="78416"/>
                </a:lnTo>
                <a:lnTo>
                  <a:pt x="129043" y="58270"/>
                </a:lnTo>
                <a:close/>
              </a:path>
              <a:path w="2192654" h="256540">
                <a:moveTo>
                  <a:pt x="238212" y="55003"/>
                </a:moveTo>
                <a:lnTo>
                  <a:pt x="208698" y="60712"/>
                </a:lnTo>
                <a:lnTo>
                  <a:pt x="187297" y="76374"/>
                </a:lnTo>
                <a:lnTo>
                  <a:pt x="174269" y="99796"/>
                </a:lnTo>
                <a:lnTo>
                  <a:pt x="169869" y="128781"/>
                </a:lnTo>
                <a:lnTo>
                  <a:pt x="174269" y="157609"/>
                </a:lnTo>
                <a:lnTo>
                  <a:pt x="187297" y="180949"/>
                </a:lnTo>
                <a:lnTo>
                  <a:pt x="208698" y="196582"/>
                </a:lnTo>
                <a:lnTo>
                  <a:pt x="238212" y="202287"/>
                </a:lnTo>
                <a:lnTo>
                  <a:pt x="267725" y="196582"/>
                </a:lnTo>
                <a:lnTo>
                  <a:pt x="287864" y="181868"/>
                </a:lnTo>
                <a:lnTo>
                  <a:pt x="238212" y="181868"/>
                </a:lnTo>
                <a:lnTo>
                  <a:pt x="221142" y="178359"/>
                </a:lnTo>
                <a:lnTo>
                  <a:pt x="207210" y="168086"/>
                </a:lnTo>
                <a:lnTo>
                  <a:pt x="197822" y="151432"/>
                </a:lnTo>
                <a:lnTo>
                  <a:pt x="194381" y="128781"/>
                </a:lnTo>
                <a:lnTo>
                  <a:pt x="197822" y="105972"/>
                </a:lnTo>
                <a:lnTo>
                  <a:pt x="207210" y="89238"/>
                </a:lnTo>
                <a:lnTo>
                  <a:pt x="221142" y="78935"/>
                </a:lnTo>
                <a:lnTo>
                  <a:pt x="238212" y="75421"/>
                </a:lnTo>
                <a:lnTo>
                  <a:pt x="287820" y="75421"/>
                </a:lnTo>
                <a:lnTo>
                  <a:pt x="267725" y="60712"/>
                </a:lnTo>
                <a:lnTo>
                  <a:pt x="238212" y="55003"/>
                </a:lnTo>
                <a:close/>
              </a:path>
              <a:path w="2192654" h="256540">
                <a:moveTo>
                  <a:pt x="287820" y="75421"/>
                </a:moveTo>
                <a:lnTo>
                  <a:pt x="238212" y="75421"/>
                </a:lnTo>
                <a:lnTo>
                  <a:pt x="255283" y="78935"/>
                </a:lnTo>
                <a:lnTo>
                  <a:pt x="269214" y="89238"/>
                </a:lnTo>
                <a:lnTo>
                  <a:pt x="278602" y="105972"/>
                </a:lnTo>
                <a:lnTo>
                  <a:pt x="282043" y="128781"/>
                </a:lnTo>
                <a:lnTo>
                  <a:pt x="278602" y="151432"/>
                </a:lnTo>
                <a:lnTo>
                  <a:pt x="269214" y="168086"/>
                </a:lnTo>
                <a:lnTo>
                  <a:pt x="255283" y="178359"/>
                </a:lnTo>
                <a:lnTo>
                  <a:pt x="238212" y="181868"/>
                </a:lnTo>
                <a:lnTo>
                  <a:pt x="287864" y="181868"/>
                </a:lnTo>
                <a:lnTo>
                  <a:pt x="289122" y="180949"/>
                </a:lnTo>
                <a:lnTo>
                  <a:pt x="302147" y="157609"/>
                </a:lnTo>
                <a:lnTo>
                  <a:pt x="306545" y="128781"/>
                </a:lnTo>
                <a:lnTo>
                  <a:pt x="302147" y="99796"/>
                </a:lnTo>
                <a:lnTo>
                  <a:pt x="289122" y="76374"/>
                </a:lnTo>
                <a:lnTo>
                  <a:pt x="287820" y="75421"/>
                </a:lnTo>
                <a:close/>
              </a:path>
              <a:path w="2192654" h="256540">
                <a:moveTo>
                  <a:pt x="408081" y="55003"/>
                </a:moveTo>
                <a:lnTo>
                  <a:pt x="378568" y="60712"/>
                </a:lnTo>
                <a:lnTo>
                  <a:pt x="357172" y="76374"/>
                </a:lnTo>
                <a:lnTo>
                  <a:pt x="344147" y="99796"/>
                </a:lnTo>
                <a:lnTo>
                  <a:pt x="339748" y="128781"/>
                </a:lnTo>
                <a:lnTo>
                  <a:pt x="344147" y="157609"/>
                </a:lnTo>
                <a:lnTo>
                  <a:pt x="357172" y="180949"/>
                </a:lnTo>
                <a:lnTo>
                  <a:pt x="378568" y="196582"/>
                </a:lnTo>
                <a:lnTo>
                  <a:pt x="408081" y="202287"/>
                </a:lnTo>
                <a:lnTo>
                  <a:pt x="437600" y="196582"/>
                </a:lnTo>
                <a:lnTo>
                  <a:pt x="457742" y="181868"/>
                </a:lnTo>
                <a:lnTo>
                  <a:pt x="408081" y="181868"/>
                </a:lnTo>
                <a:lnTo>
                  <a:pt x="391011" y="178359"/>
                </a:lnTo>
                <a:lnTo>
                  <a:pt x="377080" y="168086"/>
                </a:lnTo>
                <a:lnTo>
                  <a:pt x="367692" y="151432"/>
                </a:lnTo>
                <a:lnTo>
                  <a:pt x="364250" y="128781"/>
                </a:lnTo>
                <a:lnTo>
                  <a:pt x="367692" y="105972"/>
                </a:lnTo>
                <a:lnTo>
                  <a:pt x="377080" y="89238"/>
                </a:lnTo>
                <a:lnTo>
                  <a:pt x="391011" y="78935"/>
                </a:lnTo>
                <a:lnTo>
                  <a:pt x="408081" y="75421"/>
                </a:lnTo>
                <a:lnTo>
                  <a:pt x="457698" y="75421"/>
                </a:lnTo>
                <a:lnTo>
                  <a:pt x="437600" y="60712"/>
                </a:lnTo>
                <a:lnTo>
                  <a:pt x="408081" y="55003"/>
                </a:lnTo>
                <a:close/>
              </a:path>
              <a:path w="2192654" h="256540">
                <a:moveTo>
                  <a:pt x="457698" y="75421"/>
                </a:moveTo>
                <a:lnTo>
                  <a:pt x="408081" y="75421"/>
                </a:lnTo>
                <a:lnTo>
                  <a:pt x="425158" y="78935"/>
                </a:lnTo>
                <a:lnTo>
                  <a:pt x="439092" y="89238"/>
                </a:lnTo>
                <a:lnTo>
                  <a:pt x="448481" y="105972"/>
                </a:lnTo>
                <a:lnTo>
                  <a:pt x="451923" y="128781"/>
                </a:lnTo>
                <a:lnTo>
                  <a:pt x="448481" y="151432"/>
                </a:lnTo>
                <a:lnTo>
                  <a:pt x="439092" y="168086"/>
                </a:lnTo>
                <a:lnTo>
                  <a:pt x="425158" y="178359"/>
                </a:lnTo>
                <a:lnTo>
                  <a:pt x="408081" y="181868"/>
                </a:lnTo>
                <a:lnTo>
                  <a:pt x="457742" y="181868"/>
                </a:lnTo>
                <a:lnTo>
                  <a:pt x="459000" y="180949"/>
                </a:lnTo>
                <a:lnTo>
                  <a:pt x="472026" y="157609"/>
                </a:lnTo>
                <a:lnTo>
                  <a:pt x="476425" y="128781"/>
                </a:lnTo>
                <a:lnTo>
                  <a:pt x="472026" y="99796"/>
                </a:lnTo>
                <a:lnTo>
                  <a:pt x="459000" y="76374"/>
                </a:lnTo>
                <a:lnTo>
                  <a:pt x="457698" y="75421"/>
                </a:lnTo>
                <a:close/>
              </a:path>
              <a:path w="2192654" h="256540">
                <a:moveTo>
                  <a:pt x="573877" y="55003"/>
                </a:moveTo>
                <a:lnTo>
                  <a:pt x="545692" y="60856"/>
                </a:lnTo>
                <a:lnTo>
                  <a:pt x="525622" y="76714"/>
                </a:lnTo>
                <a:lnTo>
                  <a:pt x="513618" y="100025"/>
                </a:lnTo>
                <a:lnTo>
                  <a:pt x="509628" y="128236"/>
                </a:lnTo>
                <a:lnTo>
                  <a:pt x="513665" y="156575"/>
                </a:lnTo>
                <a:lnTo>
                  <a:pt x="525792" y="180167"/>
                </a:lnTo>
                <a:lnTo>
                  <a:pt x="546036" y="196306"/>
                </a:lnTo>
                <a:lnTo>
                  <a:pt x="574422" y="202287"/>
                </a:lnTo>
                <a:lnTo>
                  <a:pt x="588523" y="200981"/>
                </a:lnTo>
                <a:lnTo>
                  <a:pt x="601272" y="196944"/>
                </a:lnTo>
                <a:lnTo>
                  <a:pt x="611825" y="189997"/>
                </a:lnTo>
                <a:lnTo>
                  <a:pt x="617914" y="181868"/>
                </a:lnTo>
                <a:lnTo>
                  <a:pt x="577689" y="181868"/>
                </a:lnTo>
                <a:lnTo>
                  <a:pt x="558249" y="177457"/>
                </a:lnTo>
                <a:lnTo>
                  <a:pt x="544679" y="165772"/>
                </a:lnTo>
                <a:lnTo>
                  <a:pt x="536725" y="149135"/>
                </a:lnTo>
                <a:lnTo>
                  <a:pt x="534130" y="129870"/>
                </a:lnTo>
                <a:lnTo>
                  <a:pt x="536282" y="109762"/>
                </a:lnTo>
                <a:lnTo>
                  <a:pt x="543386" y="92334"/>
                </a:lnTo>
                <a:lnTo>
                  <a:pt x="556411" y="80062"/>
                </a:lnTo>
                <a:lnTo>
                  <a:pt x="576328" y="75421"/>
                </a:lnTo>
                <a:lnTo>
                  <a:pt x="617867" y="75421"/>
                </a:lnTo>
                <a:lnTo>
                  <a:pt x="609903" y="66603"/>
                </a:lnTo>
                <a:lnTo>
                  <a:pt x="598141" y="59801"/>
                </a:lnTo>
                <a:lnTo>
                  <a:pt x="585614" y="56113"/>
                </a:lnTo>
                <a:lnTo>
                  <a:pt x="573877" y="55003"/>
                </a:lnTo>
                <a:close/>
              </a:path>
              <a:path w="2192654" h="256540">
                <a:moveTo>
                  <a:pt x="643027" y="179963"/>
                </a:moveTo>
                <a:lnTo>
                  <a:pt x="619886" y="179963"/>
                </a:lnTo>
                <a:lnTo>
                  <a:pt x="619886" y="199020"/>
                </a:lnTo>
                <a:lnTo>
                  <a:pt x="643027" y="199020"/>
                </a:lnTo>
                <a:lnTo>
                  <a:pt x="643027" y="179963"/>
                </a:lnTo>
                <a:close/>
              </a:path>
              <a:path w="2192654" h="256540">
                <a:moveTo>
                  <a:pt x="617867" y="75421"/>
                </a:moveTo>
                <a:lnTo>
                  <a:pt x="576328" y="75421"/>
                </a:lnTo>
                <a:lnTo>
                  <a:pt x="596699" y="79854"/>
                </a:lnTo>
                <a:lnTo>
                  <a:pt x="610460" y="91688"/>
                </a:lnTo>
                <a:lnTo>
                  <a:pt x="618249" y="108729"/>
                </a:lnTo>
                <a:lnTo>
                  <a:pt x="620703" y="128781"/>
                </a:lnTo>
                <a:lnTo>
                  <a:pt x="618347" y="148217"/>
                </a:lnTo>
                <a:lnTo>
                  <a:pt x="610834" y="165227"/>
                </a:lnTo>
                <a:lnTo>
                  <a:pt x="597503" y="177287"/>
                </a:lnTo>
                <a:lnTo>
                  <a:pt x="577689" y="181868"/>
                </a:lnTo>
                <a:lnTo>
                  <a:pt x="617914" y="181868"/>
                </a:lnTo>
                <a:lnTo>
                  <a:pt x="619342" y="179963"/>
                </a:lnTo>
                <a:lnTo>
                  <a:pt x="643027" y="179963"/>
                </a:lnTo>
                <a:lnTo>
                  <a:pt x="643027" y="77055"/>
                </a:lnTo>
                <a:lnTo>
                  <a:pt x="619342" y="77055"/>
                </a:lnTo>
                <a:lnTo>
                  <a:pt x="617867" y="75421"/>
                </a:lnTo>
                <a:close/>
              </a:path>
              <a:path w="2192654" h="256540">
                <a:moveTo>
                  <a:pt x="643027" y="4628"/>
                </a:moveTo>
                <a:lnTo>
                  <a:pt x="619886" y="4628"/>
                </a:lnTo>
                <a:lnTo>
                  <a:pt x="619886" y="77055"/>
                </a:lnTo>
                <a:lnTo>
                  <a:pt x="643027" y="77055"/>
                </a:lnTo>
                <a:lnTo>
                  <a:pt x="643027" y="4628"/>
                </a:lnTo>
                <a:close/>
              </a:path>
              <a:path w="2192654" h="256540">
                <a:moveTo>
                  <a:pt x="706460" y="154644"/>
                </a:moveTo>
                <a:lnTo>
                  <a:pt x="683319" y="154644"/>
                </a:lnTo>
                <a:lnTo>
                  <a:pt x="688768" y="176789"/>
                </a:lnTo>
                <a:lnTo>
                  <a:pt x="701798" y="191533"/>
                </a:lnTo>
                <a:lnTo>
                  <a:pt x="720493" y="199743"/>
                </a:lnTo>
                <a:lnTo>
                  <a:pt x="742940" y="202287"/>
                </a:lnTo>
                <a:lnTo>
                  <a:pt x="764358" y="200062"/>
                </a:lnTo>
                <a:lnTo>
                  <a:pt x="783607" y="192656"/>
                </a:lnTo>
                <a:lnTo>
                  <a:pt x="794555" y="181868"/>
                </a:lnTo>
                <a:lnTo>
                  <a:pt x="744301" y="181868"/>
                </a:lnTo>
                <a:lnTo>
                  <a:pt x="730464" y="180524"/>
                </a:lnTo>
                <a:lnTo>
                  <a:pt x="718540" y="176015"/>
                </a:lnTo>
                <a:lnTo>
                  <a:pt x="710037" y="167627"/>
                </a:lnTo>
                <a:lnTo>
                  <a:pt x="706460" y="154644"/>
                </a:lnTo>
                <a:close/>
              </a:path>
              <a:path w="2192654" h="256540">
                <a:moveTo>
                  <a:pt x="738857" y="55003"/>
                </a:moveTo>
                <a:lnTo>
                  <a:pt x="720310" y="57275"/>
                </a:lnTo>
                <a:lnTo>
                  <a:pt x="703397" y="64395"/>
                </a:lnTo>
                <a:lnTo>
                  <a:pt x="691078" y="76825"/>
                </a:lnTo>
                <a:lnTo>
                  <a:pt x="686314" y="95023"/>
                </a:lnTo>
                <a:lnTo>
                  <a:pt x="690287" y="111876"/>
                </a:lnTo>
                <a:lnTo>
                  <a:pt x="700743" y="123064"/>
                </a:lnTo>
                <a:lnTo>
                  <a:pt x="715486" y="130168"/>
                </a:lnTo>
                <a:lnTo>
                  <a:pt x="732323" y="134770"/>
                </a:lnTo>
                <a:lnTo>
                  <a:pt x="749274" y="138509"/>
                </a:lnTo>
                <a:lnTo>
                  <a:pt x="764005" y="143040"/>
                </a:lnTo>
                <a:lnTo>
                  <a:pt x="774397" y="149969"/>
                </a:lnTo>
                <a:lnTo>
                  <a:pt x="778332" y="160906"/>
                </a:lnTo>
                <a:lnTo>
                  <a:pt x="775044" y="171646"/>
                </a:lnTo>
                <a:lnTo>
                  <a:pt x="766727" y="178023"/>
                </a:lnTo>
                <a:lnTo>
                  <a:pt x="755706" y="181081"/>
                </a:lnTo>
                <a:lnTo>
                  <a:pt x="744301" y="181868"/>
                </a:lnTo>
                <a:lnTo>
                  <a:pt x="794555" y="181868"/>
                </a:lnTo>
                <a:lnTo>
                  <a:pt x="797495" y="178971"/>
                </a:lnTo>
                <a:lnTo>
                  <a:pt x="802834" y="157911"/>
                </a:lnTo>
                <a:lnTo>
                  <a:pt x="798899" y="140900"/>
                </a:lnTo>
                <a:lnTo>
                  <a:pt x="788507" y="129632"/>
                </a:lnTo>
                <a:lnTo>
                  <a:pt x="773776" y="122498"/>
                </a:lnTo>
                <a:lnTo>
                  <a:pt x="756825" y="117891"/>
                </a:lnTo>
                <a:lnTo>
                  <a:pt x="740562" y="114216"/>
                </a:lnTo>
                <a:lnTo>
                  <a:pt x="725755" y="109928"/>
                </a:lnTo>
                <a:lnTo>
                  <a:pt x="714980" y="103496"/>
                </a:lnTo>
                <a:lnTo>
                  <a:pt x="710816" y="93389"/>
                </a:lnTo>
                <a:lnTo>
                  <a:pt x="713542" y="84609"/>
                </a:lnTo>
                <a:lnTo>
                  <a:pt x="720582" y="79097"/>
                </a:lnTo>
                <a:lnTo>
                  <a:pt x="730226" y="76238"/>
                </a:lnTo>
                <a:lnTo>
                  <a:pt x="740762" y="75421"/>
                </a:lnTo>
                <a:lnTo>
                  <a:pt x="788976" y="75421"/>
                </a:lnTo>
                <a:lnTo>
                  <a:pt x="778638" y="64191"/>
                </a:lnTo>
                <a:lnTo>
                  <a:pt x="760700" y="57070"/>
                </a:lnTo>
                <a:lnTo>
                  <a:pt x="738857" y="55003"/>
                </a:lnTo>
                <a:close/>
              </a:path>
              <a:path w="2192654" h="256540">
                <a:moveTo>
                  <a:pt x="788976" y="75421"/>
                </a:moveTo>
                <a:lnTo>
                  <a:pt x="740762" y="75421"/>
                </a:lnTo>
                <a:lnTo>
                  <a:pt x="752069" y="76595"/>
                </a:lnTo>
                <a:lnTo>
                  <a:pt x="762201" y="80526"/>
                </a:lnTo>
                <a:lnTo>
                  <a:pt x="769782" y="87825"/>
                </a:lnTo>
                <a:lnTo>
                  <a:pt x="773431" y="99106"/>
                </a:lnTo>
                <a:lnTo>
                  <a:pt x="796572" y="99106"/>
                </a:lnTo>
                <a:lnTo>
                  <a:pt x="791114" y="77744"/>
                </a:lnTo>
                <a:lnTo>
                  <a:pt x="788976" y="75421"/>
                </a:lnTo>
                <a:close/>
              </a:path>
              <a:path w="2192654" h="256540">
                <a:moveTo>
                  <a:pt x="1009466" y="0"/>
                </a:moveTo>
                <a:lnTo>
                  <a:pt x="989592" y="0"/>
                </a:lnTo>
                <a:lnTo>
                  <a:pt x="909008" y="203648"/>
                </a:lnTo>
                <a:lnTo>
                  <a:pt x="928882" y="203648"/>
                </a:lnTo>
                <a:lnTo>
                  <a:pt x="1009466" y="0"/>
                </a:lnTo>
                <a:close/>
              </a:path>
              <a:path w="2192654" h="256540">
                <a:moveTo>
                  <a:pt x="1139054" y="154644"/>
                </a:moveTo>
                <a:lnTo>
                  <a:pt x="1115903" y="154644"/>
                </a:lnTo>
                <a:lnTo>
                  <a:pt x="1121353" y="176789"/>
                </a:lnTo>
                <a:lnTo>
                  <a:pt x="1134386" y="191533"/>
                </a:lnTo>
                <a:lnTo>
                  <a:pt x="1153085" y="199743"/>
                </a:lnTo>
                <a:lnTo>
                  <a:pt x="1175534" y="202287"/>
                </a:lnTo>
                <a:lnTo>
                  <a:pt x="1196952" y="200062"/>
                </a:lnTo>
                <a:lnTo>
                  <a:pt x="1216201" y="192656"/>
                </a:lnTo>
                <a:lnTo>
                  <a:pt x="1227149" y="181868"/>
                </a:lnTo>
                <a:lnTo>
                  <a:pt x="1176896" y="181868"/>
                </a:lnTo>
                <a:lnTo>
                  <a:pt x="1163058" y="180524"/>
                </a:lnTo>
                <a:lnTo>
                  <a:pt x="1151135" y="176015"/>
                </a:lnTo>
                <a:lnTo>
                  <a:pt x="1142631" y="167627"/>
                </a:lnTo>
                <a:lnTo>
                  <a:pt x="1139054" y="154644"/>
                </a:lnTo>
                <a:close/>
              </a:path>
              <a:path w="2192654" h="256540">
                <a:moveTo>
                  <a:pt x="1171451" y="55003"/>
                </a:moveTo>
                <a:lnTo>
                  <a:pt x="1152903" y="57275"/>
                </a:lnTo>
                <a:lnTo>
                  <a:pt x="1135986" y="64395"/>
                </a:lnTo>
                <a:lnTo>
                  <a:pt x="1123663" y="76825"/>
                </a:lnTo>
                <a:lnTo>
                  <a:pt x="1118897" y="95023"/>
                </a:lnTo>
                <a:lnTo>
                  <a:pt x="1122872" y="111876"/>
                </a:lnTo>
                <a:lnTo>
                  <a:pt x="1133331" y="123064"/>
                </a:lnTo>
                <a:lnTo>
                  <a:pt x="1148079" y="130168"/>
                </a:lnTo>
                <a:lnTo>
                  <a:pt x="1164917" y="134770"/>
                </a:lnTo>
                <a:lnTo>
                  <a:pt x="1181868" y="138509"/>
                </a:lnTo>
                <a:lnTo>
                  <a:pt x="1196599" y="143040"/>
                </a:lnTo>
                <a:lnTo>
                  <a:pt x="1206991" y="149969"/>
                </a:lnTo>
                <a:lnTo>
                  <a:pt x="1210926" y="160906"/>
                </a:lnTo>
                <a:lnTo>
                  <a:pt x="1207638" y="171646"/>
                </a:lnTo>
                <a:lnTo>
                  <a:pt x="1199322" y="178023"/>
                </a:lnTo>
                <a:lnTo>
                  <a:pt x="1188300" y="181081"/>
                </a:lnTo>
                <a:lnTo>
                  <a:pt x="1176896" y="181868"/>
                </a:lnTo>
                <a:lnTo>
                  <a:pt x="1227149" y="181868"/>
                </a:lnTo>
                <a:lnTo>
                  <a:pt x="1230089" y="178971"/>
                </a:lnTo>
                <a:lnTo>
                  <a:pt x="1235428" y="157911"/>
                </a:lnTo>
                <a:lnTo>
                  <a:pt x="1231493" y="140900"/>
                </a:lnTo>
                <a:lnTo>
                  <a:pt x="1221101" y="129632"/>
                </a:lnTo>
                <a:lnTo>
                  <a:pt x="1206370" y="122498"/>
                </a:lnTo>
                <a:lnTo>
                  <a:pt x="1189419" y="117891"/>
                </a:lnTo>
                <a:lnTo>
                  <a:pt x="1173157" y="114216"/>
                </a:lnTo>
                <a:lnTo>
                  <a:pt x="1158349" y="109928"/>
                </a:lnTo>
                <a:lnTo>
                  <a:pt x="1147574" y="103496"/>
                </a:lnTo>
                <a:lnTo>
                  <a:pt x="1143410" y="93389"/>
                </a:lnTo>
                <a:lnTo>
                  <a:pt x="1146136" y="84609"/>
                </a:lnTo>
                <a:lnTo>
                  <a:pt x="1153176" y="79097"/>
                </a:lnTo>
                <a:lnTo>
                  <a:pt x="1162820" y="76238"/>
                </a:lnTo>
                <a:lnTo>
                  <a:pt x="1173356" y="75421"/>
                </a:lnTo>
                <a:lnTo>
                  <a:pt x="1221571" y="75421"/>
                </a:lnTo>
                <a:lnTo>
                  <a:pt x="1211232" y="64191"/>
                </a:lnTo>
                <a:lnTo>
                  <a:pt x="1193294" y="57070"/>
                </a:lnTo>
                <a:lnTo>
                  <a:pt x="1171451" y="55003"/>
                </a:lnTo>
                <a:close/>
              </a:path>
              <a:path w="2192654" h="256540">
                <a:moveTo>
                  <a:pt x="1221571" y="75421"/>
                </a:moveTo>
                <a:lnTo>
                  <a:pt x="1173356" y="75421"/>
                </a:lnTo>
                <a:lnTo>
                  <a:pt x="1184663" y="76595"/>
                </a:lnTo>
                <a:lnTo>
                  <a:pt x="1194796" y="80526"/>
                </a:lnTo>
                <a:lnTo>
                  <a:pt x="1202376" y="87825"/>
                </a:lnTo>
                <a:lnTo>
                  <a:pt x="1206026" y="99106"/>
                </a:lnTo>
                <a:lnTo>
                  <a:pt x="1229166" y="99106"/>
                </a:lnTo>
                <a:lnTo>
                  <a:pt x="1223709" y="77744"/>
                </a:lnTo>
                <a:lnTo>
                  <a:pt x="1221571" y="75421"/>
                </a:lnTo>
                <a:close/>
              </a:path>
              <a:path w="2192654" h="256540">
                <a:moveTo>
                  <a:pt x="1333163" y="55003"/>
                </a:moveTo>
                <a:lnTo>
                  <a:pt x="1306631" y="60512"/>
                </a:lnTo>
                <a:lnTo>
                  <a:pt x="1285685" y="75796"/>
                </a:lnTo>
                <a:lnTo>
                  <a:pt x="1271938" y="98992"/>
                </a:lnTo>
                <a:lnTo>
                  <a:pt x="1266998" y="128236"/>
                </a:lnTo>
                <a:lnTo>
                  <a:pt x="1271806" y="157953"/>
                </a:lnTo>
                <a:lnTo>
                  <a:pt x="1284426" y="181392"/>
                </a:lnTo>
                <a:lnTo>
                  <a:pt x="1305214" y="196765"/>
                </a:lnTo>
                <a:lnTo>
                  <a:pt x="1334524" y="202287"/>
                </a:lnTo>
                <a:lnTo>
                  <a:pt x="1356368" y="199164"/>
                </a:lnTo>
                <a:lnTo>
                  <a:pt x="1374102" y="189968"/>
                </a:lnTo>
                <a:lnTo>
                  <a:pt x="1381106" y="181868"/>
                </a:lnTo>
                <a:lnTo>
                  <a:pt x="1335341" y="181868"/>
                </a:lnTo>
                <a:lnTo>
                  <a:pt x="1315399" y="178082"/>
                </a:lnTo>
                <a:lnTo>
                  <a:pt x="1301583" y="167916"/>
                </a:lnTo>
                <a:lnTo>
                  <a:pt x="1293688" y="153155"/>
                </a:lnTo>
                <a:lnTo>
                  <a:pt x="1291510" y="135587"/>
                </a:lnTo>
                <a:lnTo>
                  <a:pt x="1396868" y="135587"/>
                </a:lnTo>
                <a:lnTo>
                  <a:pt x="1395069" y="115169"/>
                </a:lnTo>
                <a:lnTo>
                  <a:pt x="1291510" y="115169"/>
                </a:lnTo>
                <a:lnTo>
                  <a:pt x="1295087" y="99885"/>
                </a:lnTo>
                <a:lnTo>
                  <a:pt x="1303182" y="87230"/>
                </a:lnTo>
                <a:lnTo>
                  <a:pt x="1315514" y="78607"/>
                </a:lnTo>
                <a:lnTo>
                  <a:pt x="1331802" y="75421"/>
                </a:lnTo>
                <a:lnTo>
                  <a:pt x="1377040" y="75421"/>
                </a:lnTo>
                <a:lnTo>
                  <a:pt x="1364326" y="62809"/>
                </a:lnTo>
                <a:lnTo>
                  <a:pt x="1333163" y="55003"/>
                </a:lnTo>
                <a:close/>
              </a:path>
              <a:path w="2192654" h="256540">
                <a:moveTo>
                  <a:pt x="1394690" y="154372"/>
                </a:moveTo>
                <a:lnTo>
                  <a:pt x="1371822" y="154372"/>
                </a:lnTo>
                <a:lnTo>
                  <a:pt x="1367079" y="166363"/>
                </a:lnTo>
                <a:lnTo>
                  <a:pt x="1359196" y="174960"/>
                </a:lnTo>
                <a:lnTo>
                  <a:pt x="1348507" y="180137"/>
                </a:lnTo>
                <a:lnTo>
                  <a:pt x="1335341" y="181868"/>
                </a:lnTo>
                <a:lnTo>
                  <a:pt x="1381106" y="181868"/>
                </a:lnTo>
                <a:lnTo>
                  <a:pt x="1387088" y="174952"/>
                </a:lnTo>
                <a:lnTo>
                  <a:pt x="1394690" y="154372"/>
                </a:lnTo>
                <a:close/>
              </a:path>
              <a:path w="2192654" h="256540">
                <a:moveTo>
                  <a:pt x="1377040" y="75421"/>
                </a:moveTo>
                <a:lnTo>
                  <a:pt x="1331802" y="75421"/>
                </a:lnTo>
                <a:lnTo>
                  <a:pt x="1347635" y="78531"/>
                </a:lnTo>
                <a:lnTo>
                  <a:pt x="1360251" y="87026"/>
                </a:lnTo>
                <a:lnTo>
                  <a:pt x="1368784" y="99655"/>
                </a:lnTo>
                <a:lnTo>
                  <a:pt x="1372366" y="115169"/>
                </a:lnTo>
                <a:lnTo>
                  <a:pt x="1395069" y="115169"/>
                </a:lnTo>
                <a:lnTo>
                  <a:pt x="1394494" y="108639"/>
                </a:lnTo>
                <a:lnTo>
                  <a:pt x="1384209" y="82534"/>
                </a:lnTo>
                <a:lnTo>
                  <a:pt x="1377040" y="75421"/>
                </a:lnTo>
                <a:close/>
              </a:path>
              <a:path w="2192654" h="256540">
                <a:moveTo>
                  <a:pt x="1455390" y="58270"/>
                </a:moveTo>
                <a:lnTo>
                  <a:pt x="1433610" y="58270"/>
                </a:lnTo>
                <a:lnTo>
                  <a:pt x="1433610" y="199020"/>
                </a:lnTo>
                <a:lnTo>
                  <a:pt x="1456751" y="199020"/>
                </a:lnTo>
                <a:lnTo>
                  <a:pt x="1456751" y="136404"/>
                </a:lnTo>
                <a:lnTo>
                  <a:pt x="1459461" y="112468"/>
                </a:lnTo>
                <a:lnTo>
                  <a:pt x="1468219" y="94580"/>
                </a:lnTo>
                <a:lnTo>
                  <a:pt x="1477552" y="87944"/>
                </a:lnTo>
                <a:lnTo>
                  <a:pt x="1455390" y="87944"/>
                </a:lnTo>
                <a:lnTo>
                  <a:pt x="1455390" y="58270"/>
                </a:lnTo>
                <a:close/>
              </a:path>
              <a:path w="2192654" h="256540">
                <a:moveTo>
                  <a:pt x="1507660" y="55003"/>
                </a:moveTo>
                <a:lnTo>
                  <a:pt x="1490581" y="56628"/>
                </a:lnTo>
                <a:lnTo>
                  <a:pt x="1476591" y="62694"/>
                </a:lnTo>
                <a:lnTo>
                  <a:pt x="1465203" y="73150"/>
                </a:lnTo>
                <a:lnTo>
                  <a:pt x="1455934" y="87944"/>
                </a:lnTo>
                <a:lnTo>
                  <a:pt x="1477552" y="87944"/>
                </a:lnTo>
                <a:lnTo>
                  <a:pt x="1483971" y="83380"/>
                </a:lnTo>
                <a:lnTo>
                  <a:pt x="1507660" y="79505"/>
                </a:lnTo>
                <a:lnTo>
                  <a:pt x="1507660" y="55003"/>
                </a:lnTo>
                <a:close/>
              </a:path>
              <a:path w="2192654" h="256540">
                <a:moveTo>
                  <a:pt x="1550947" y="58270"/>
                </a:moveTo>
                <a:lnTo>
                  <a:pt x="1525084" y="58270"/>
                </a:lnTo>
                <a:lnTo>
                  <a:pt x="1577355" y="199020"/>
                </a:lnTo>
                <a:lnTo>
                  <a:pt x="1602129" y="199020"/>
                </a:lnTo>
                <a:lnTo>
                  <a:pt x="1610688" y="175607"/>
                </a:lnTo>
                <a:lnTo>
                  <a:pt x="1590422" y="175607"/>
                </a:lnTo>
                <a:lnTo>
                  <a:pt x="1550947" y="58270"/>
                </a:lnTo>
                <a:close/>
              </a:path>
              <a:path w="2192654" h="256540">
                <a:moveTo>
                  <a:pt x="1653583" y="58270"/>
                </a:moveTo>
                <a:lnTo>
                  <a:pt x="1629353" y="58270"/>
                </a:lnTo>
                <a:lnTo>
                  <a:pt x="1590967" y="175607"/>
                </a:lnTo>
                <a:lnTo>
                  <a:pt x="1610688" y="175607"/>
                </a:lnTo>
                <a:lnTo>
                  <a:pt x="1653583" y="58270"/>
                </a:lnTo>
                <a:close/>
              </a:path>
              <a:path w="2192654" h="256540">
                <a:moveTo>
                  <a:pt x="1712932" y="58260"/>
                </a:moveTo>
                <a:lnTo>
                  <a:pt x="1689791" y="58260"/>
                </a:lnTo>
                <a:lnTo>
                  <a:pt x="1689791" y="199020"/>
                </a:lnTo>
                <a:lnTo>
                  <a:pt x="1712932" y="199020"/>
                </a:lnTo>
                <a:lnTo>
                  <a:pt x="1712932" y="58260"/>
                </a:lnTo>
                <a:close/>
              </a:path>
              <a:path w="2192654" h="256540">
                <a:moveTo>
                  <a:pt x="1712932" y="4628"/>
                </a:moveTo>
                <a:lnTo>
                  <a:pt x="1689791" y="4628"/>
                </a:lnTo>
                <a:lnTo>
                  <a:pt x="1689791" y="32941"/>
                </a:lnTo>
                <a:lnTo>
                  <a:pt x="1712932" y="32941"/>
                </a:lnTo>
                <a:lnTo>
                  <a:pt x="1712932" y="4628"/>
                </a:lnTo>
                <a:close/>
              </a:path>
              <a:path w="2192654" h="256540">
                <a:moveTo>
                  <a:pt x="1821284" y="55003"/>
                </a:moveTo>
                <a:lnTo>
                  <a:pt x="1792069" y="60852"/>
                </a:lnTo>
                <a:lnTo>
                  <a:pt x="1771328" y="76885"/>
                </a:lnTo>
                <a:lnTo>
                  <a:pt x="1758958" y="100829"/>
                </a:lnTo>
                <a:lnTo>
                  <a:pt x="1754857" y="130414"/>
                </a:lnTo>
                <a:lnTo>
                  <a:pt x="1759102" y="159332"/>
                </a:lnTo>
                <a:lnTo>
                  <a:pt x="1771668" y="182072"/>
                </a:lnTo>
                <a:lnTo>
                  <a:pt x="1792299" y="196952"/>
                </a:lnTo>
                <a:lnTo>
                  <a:pt x="1820740" y="202287"/>
                </a:lnTo>
                <a:lnTo>
                  <a:pt x="1844642" y="198560"/>
                </a:lnTo>
                <a:lnTo>
                  <a:pt x="1863108" y="187790"/>
                </a:lnTo>
                <a:lnTo>
                  <a:pt x="1867514" y="181868"/>
                </a:lnTo>
                <a:lnTo>
                  <a:pt x="1820468" y="181868"/>
                </a:lnTo>
                <a:lnTo>
                  <a:pt x="1801640" y="177466"/>
                </a:lnTo>
                <a:lnTo>
                  <a:pt x="1788887" y="165840"/>
                </a:lnTo>
                <a:lnTo>
                  <a:pt x="1781647" y="149365"/>
                </a:lnTo>
                <a:lnTo>
                  <a:pt x="1779359" y="130414"/>
                </a:lnTo>
                <a:lnTo>
                  <a:pt x="1781499" y="109762"/>
                </a:lnTo>
                <a:lnTo>
                  <a:pt x="1788717" y="92198"/>
                </a:lnTo>
                <a:lnTo>
                  <a:pt x="1802215" y="79994"/>
                </a:lnTo>
                <a:lnTo>
                  <a:pt x="1823190" y="75421"/>
                </a:lnTo>
                <a:lnTo>
                  <a:pt x="1870040" y="75421"/>
                </a:lnTo>
                <a:lnTo>
                  <a:pt x="1862359" y="66675"/>
                </a:lnTo>
                <a:lnTo>
                  <a:pt x="1843749" y="57866"/>
                </a:lnTo>
                <a:lnTo>
                  <a:pt x="1821284" y="55003"/>
                </a:lnTo>
                <a:close/>
              </a:path>
              <a:path w="2192654" h="256540">
                <a:moveTo>
                  <a:pt x="1882811" y="147566"/>
                </a:moveTo>
                <a:lnTo>
                  <a:pt x="1859126" y="147566"/>
                </a:lnTo>
                <a:lnTo>
                  <a:pt x="1854962" y="161884"/>
                </a:lnTo>
                <a:lnTo>
                  <a:pt x="1847045" y="172680"/>
                </a:lnTo>
                <a:lnTo>
                  <a:pt x="1835505" y="179495"/>
                </a:lnTo>
                <a:lnTo>
                  <a:pt x="1820468" y="181868"/>
                </a:lnTo>
                <a:lnTo>
                  <a:pt x="1867514" y="181868"/>
                </a:lnTo>
                <a:lnTo>
                  <a:pt x="1875907" y="170587"/>
                </a:lnTo>
                <a:lnTo>
                  <a:pt x="1882811" y="147566"/>
                </a:lnTo>
                <a:close/>
              </a:path>
              <a:path w="2192654" h="256540">
                <a:moveTo>
                  <a:pt x="1870040" y="75421"/>
                </a:moveTo>
                <a:lnTo>
                  <a:pt x="1823190" y="75421"/>
                </a:lnTo>
                <a:lnTo>
                  <a:pt x="1836177" y="77314"/>
                </a:lnTo>
                <a:lnTo>
                  <a:pt x="1846433" y="82806"/>
                </a:lnTo>
                <a:lnTo>
                  <a:pt x="1853779" y="91615"/>
                </a:lnTo>
                <a:lnTo>
                  <a:pt x="1858037" y="103462"/>
                </a:lnTo>
                <a:lnTo>
                  <a:pt x="1881995" y="103462"/>
                </a:lnTo>
                <a:lnTo>
                  <a:pt x="1875610" y="81764"/>
                </a:lnTo>
                <a:lnTo>
                  <a:pt x="1870040" y="75421"/>
                </a:lnTo>
                <a:close/>
              </a:path>
              <a:path w="2192654" h="256540">
                <a:moveTo>
                  <a:pt x="1980808" y="55003"/>
                </a:moveTo>
                <a:lnTo>
                  <a:pt x="1954277" y="60512"/>
                </a:lnTo>
                <a:lnTo>
                  <a:pt x="1933336" y="75796"/>
                </a:lnTo>
                <a:lnTo>
                  <a:pt x="1919592" y="98992"/>
                </a:lnTo>
                <a:lnTo>
                  <a:pt x="1914653" y="128236"/>
                </a:lnTo>
                <a:lnTo>
                  <a:pt x="1919460" y="157953"/>
                </a:lnTo>
                <a:lnTo>
                  <a:pt x="1932077" y="181392"/>
                </a:lnTo>
                <a:lnTo>
                  <a:pt x="1952861" y="196765"/>
                </a:lnTo>
                <a:lnTo>
                  <a:pt x="1982170" y="202287"/>
                </a:lnTo>
                <a:lnTo>
                  <a:pt x="2004019" y="199164"/>
                </a:lnTo>
                <a:lnTo>
                  <a:pt x="2021756" y="189968"/>
                </a:lnTo>
                <a:lnTo>
                  <a:pt x="2028761" y="181868"/>
                </a:lnTo>
                <a:lnTo>
                  <a:pt x="1982986" y="181868"/>
                </a:lnTo>
                <a:lnTo>
                  <a:pt x="1963044" y="178082"/>
                </a:lnTo>
                <a:lnTo>
                  <a:pt x="1949228" y="167916"/>
                </a:lnTo>
                <a:lnTo>
                  <a:pt x="1941333" y="153155"/>
                </a:lnTo>
                <a:lnTo>
                  <a:pt x="1939155" y="135587"/>
                </a:lnTo>
                <a:lnTo>
                  <a:pt x="2044524" y="135587"/>
                </a:lnTo>
                <a:lnTo>
                  <a:pt x="2042725" y="115169"/>
                </a:lnTo>
                <a:lnTo>
                  <a:pt x="1939155" y="115169"/>
                </a:lnTo>
                <a:lnTo>
                  <a:pt x="1942733" y="99885"/>
                </a:lnTo>
                <a:lnTo>
                  <a:pt x="1950828" y="87230"/>
                </a:lnTo>
                <a:lnTo>
                  <a:pt x="1963159" y="78607"/>
                </a:lnTo>
                <a:lnTo>
                  <a:pt x="1979447" y="75421"/>
                </a:lnTo>
                <a:lnTo>
                  <a:pt x="2024693" y="75421"/>
                </a:lnTo>
                <a:lnTo>
                  <a:pt x="2011978" y="62809"/>
                </a:lnTo>
                <a:lnTo>
                  <a:pt x="1980808" y="55003"/>
                </a:lnTo>
                <a:close/>
              </a:path>
              <a:path w="2192654" h="256540">
                <a:moveTo>
                  <a:pt x="2042346" y="154372"/>
                </a:moveTo>
                <a:lnTo>
                  <a:pt x="2019477" y="154372"/>
                </a:lnTo>
                <a:lnTo>
                  <a:pt x="2014733" y="166363"/>
                </a:lnTo>
                <a:lnTo>
                  <a:pt x="2006847" y="174960"/>
                </a:lnTo>
                <a:lnTo>
                  <a:pt x="1996153" y="180137"/>
                </a:lnTo>
                <a:lnTo>
                  <a:pt x="1982986" y="181868"/>
                </a:lnTo>
                <a:lnTo>
                  <a:pt x="2028761" y="181868"/>
                </a:lnTo>
                <a:lnTo>
                  <a:pt x="2034744" y="174952"/>
                </a:lnTo>
                <a:lnTo>
                  <a:pt x="2042346" y="154372"/>
                </a:lnTo>
                <a:close/>
              </a:path>
              <a:path w="2192654" h="256540">
                <a:moveTo>
                  <a:pt x="2024693" y="75421"/>
                </a:moveTo>
                <a:lnTo>
                  <a:pt x="1979447" y="75421"/>
                </a:lnTo>
                <a:lnTo>
                  <a:pt x="1995281" y="78531"/>
                </a:lnTo>
                <a:lnTo>
                  <a:pt x="2007902" y="87026"/>
                </a:lnTo>
                <a:lnTo>
                  <a:pt x="2016438" y="99655"/>
                </a:lnTo>
                <a:lnTo>
                  <a:pt x="2020022" y="115169"/>
                </a:lnTo>
                <a:lnTo>
                  <a:pt x="2042725" y="115169"/>
                </a:lnTo>
                <a:lnTo>
                  <a:pt x="2042150" y="108639"/>
                </a:lnTo>
                <a:lnTo>
                  <a:pt x="2031863" y="82534"/>
                </a:lnTo>
                <a:lnTo>
                  <a:pt x="2024693" y="75421"/>
                </a:lnTo>
                <a:close/>
              </a:path>
              <a:path w="2192654" h="256540">
                <a:moveTo>
                  <a:pt x="2096239" y="154644"/>
                </a:moveTo>
                <a:lnTo>
                  <a:pt x="2073099" y="154644"/>
                </a:lnTo>
                <a:lnTo>
                  <a:pt x="2078548" y="176789"/>
                </a:lnTo>
                <a:lnTo>
                  <a:pt x="2091577" y="191533"/>
                </a:lnTo>
                <a:lnTo>
                  <a:pt x="2110273" y="199743"/>
                </a:lnTo>
                <a:lnTo>
                  <a:pt x="2132720" y="202287"/>
                </a:lnTo>
                <a:lnTo>
                  <a:pt x="2154138" y="200062"/>
                </a:lnTo>
                <a:lnTo>
                  <a:pt x="2173386" y="192656"/>
                </a:lnTo>
                <a:lnTo>
                  <a:pt x="2184335" y="181868"/>
                </a:lnTo>
                <a:lnTo>
                  <a:pt x="2134081" y="181868"/>
                </a:lnTo>
                <a:lnTo>
                  <a:pt x="2120244" y="180524"/>
                </a:lnTo>
                <a:lnTo>
                  <a:pt x="2108320" y="176015"/>
                </a:lnTo>
                <a:lnTo>
                  <a:pt x="2099817" y="167627"/>
                </a:lnTo>
                <a:lnTo>
                  <a:pt x="2096239" y="154644"/>
                </a:lnTo>
                <a:close/>
              </a:path>
              <a:path w="2192654" h="256540">
                <a:moveTo>
                  <a:pt x="2128636" y="55003"/>
                </a:moveTo>
                <a:lnTo>
                  <a:pt x="2110090" y="57275"/>
                </a:lnTo>
                <a:lnTo>
                  <a:pt x="2093177" y="64395"/>
                </a:lnTo>
                <a:lnTo>
                  <a:pt x="2080858" y="76825"/>
                </a:lnTo>
                <a:lnTo>
                  <a:pt x="2076093" y="95023"/>
                </a:lnTo>
                <a:lnTo>
                  <a:pt x="2080066" y="111876"/>
                </a:lnTo>
                <a:lnTo>
                  <a:pt x="2090522" y="123064"/>
                </a:lnTo>
                <a:lnTo>
                  <a:pt x="2105266" y="130168"/>
                </a:lnTo>
                <a:lnTo>
                  <a:pt x="2122102" y="134770"/>
                </a:lnTo>
                <a:lnTo>
                  <a:pt x="2139054" y="138509"/>
                </a:lnTo>
                <a:lnTo>
                  <a:pt x="2153785" y="143040"/>
                </a:lnTo>
                <a:lnTo>
                  <a:pt x="2164177" y="149969"/>
                </a:lnTo>
                <a:lnTo>
                  <a:pt x="2168111" y="160906"/>
                </a:lnTo>
                <a:lnTo>
                  <a:pt x="2164823" y="171646"/>
                </a:lnTo>
                <a:lnTo>
                  <a:pt x="2156507" y="178023"/>
                </a:lnTo>
                <a:lnTo>
                  <a:pt x="2145486" y="181081"/>
                </a:lnTo>
                <a:lnTo>
                  <a:pt x="2134081" y="181868"/>
                </a:lnTo>
                <a:lnTo>
                  <a:pt x="2184335" y="181868"/>
                </a:lnTo>
                <a:lnTo>
                  <a:pt x="2187275" y="178971"/>
                </a:lnTo>
                <a:lnTo>
                  <a:pt x="2192613" y="157911"/>
                </a:lnTo>
                <a:lnTo>
                  <a:pt x="2188679" y="140900"/>
                </a:lnTo>
                <a:lnTo>
                  <a:pt x="2178287" y="129632"/>
                </a:lnTo>
                <a:lnTo>
                  <a:pt x="2163556" y="122498"/>
                </a:lnTo>
                <a:lnTo>
                  <a:pt x="2146604" y="117891"/>
                </a:lnTo>
                <a:lnTo>
                  <a:pt x="2130342" y="114216"/>
                </a:lnTo>
                <a:lnTo>
                  <a:pt x="2115535" y="109928"/>
                </a:lnTo>
                <a:lnTo>
                  <a:pt x="2104760" y="103496"/>
                </a:lnTo>
                <a:lnTo>
                  <a:pt x="2100595" y="93389"/>
                </a:lnTo>
                <a:lnTo>
                  <a:pt x="2103322" y="84609"/>
                </a:lnTo>
                <a:lnTo>
                  <a:pt x="2110362" y="79097"/>
                </a:lnTo>
                <a:lnTo>
                  <a:pt x="2120005" y="76238"/>
                </a:lnTo>
                <a:lnTo>
                  <a:pt x="2130542" y="75421"/>
                </a:lnTo>
                <a:lnTo>
                  <a:pt x="2178756" y="75421"/>
                </a:lnTo>
                <a:lnTo>
                  <a:pt x="2168418" y="64191"/>
                </a:lnTo>
                <a:lnTo>
                  <a:pt x="2150480" y="57070"/>
                </a:lnTo>
                <a:lnTo>
                  <a:pt x="2128636" y="55003"/>
                </a:lnTo>
                <a:close/>
              </a:path>
              <a:path w="2192654" h="256540">
                <a:moveTo>
                  <a:pt x="2178756" y="75421"/>
                </a:moveTo>
                <a:lnTo>
                  <a:pt x="2130542" y="75421"/>
                </a:lnTo>
                <a:lnTo>
                  <a:pt x="2141849" y="76595"/>
                </a:lnTo>
                <a:lnTo>
                  <a:pt x="2151981" y="80526"/>
                </a:lnTo>
                <a:lnTo>
                  <a:pt x="2159561" y="87825"/>
                </a:lnTo>
                <a:lnTo>
                  <a:pt x="2163211" y="99106"/>
                </a:lnTo>
                <a:lnTo>
                  <a:pt x="2186352" y="99106"/>
                </a:lnTo>
                <a:lnTo>
                  <a:pt x="2180894" y="77744"/>
                </a:lnTo>
                <a:lnTo>
                  <a:pt x="2178756" y="75421"/>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8" name="object 68"/>
          <p:cNvSpPr/>
          <p:nvPr/>
        </p:nvSpPr>
        <p:spPr>
          <a:xfrm>
            <a:off x="1270748" y="4496017"/>
            <a:ext cx="2585246" cy="116516"/>
          </a:xfrm>
          <a:prstGeom prst="rect">
            <a:avLst/>
          </a:prstGeom>
          <a:blipFill>
            <a:blip r:embed="rId17"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69" name="object 69"/>
          <p:cNvSpPr/>
          <p:nvPr/>
        </p:nvSpPr>
        <p:spPr>
          <a:xfrm>
            <a:off x="1262205" y="4640986"/>
            <a:ext cx="846757" cy="113209"/>
          </a:xfrm>
          <a:custGeom>
            <a:avLst/>
            <a:gdLst/>
            <a:ahLst/>
            <a:cxnLst/>
            <a:rect l="l" t="t" r="r" b="b"/>
            <a:pathLst>
              <a:path w="1861820" h="248920">
                <a:moveTo>
                  <a:pt x="47098" y="74050"/>
                </a:moveTo>
                <a:lnTo>
                  <a:pt x="23957" y="74050"/>
                </a:lnTo>
                <a:lnTo>
                  <a:pt x="23957" y="163628"/>
                </a:lnTo>
                <a:lnTo>
                  <a:pt x="25820" y="179346"/>
                </a:lnTo>
                <a:lnTo>
                  <a:pt x="31716" y="188708"/>
                </a:lnTo>
                <a:lnTo>
                  <a:pt x="42104" y="193222"/>
                </a:lnTo>
                <a:lnTo>
                  <a:pt x="57443" y="194391"/>
                </a:lnTo>
                <a:lnTo>
                  <a:pt x="75139" y="194391"/>
                </a:lnTo>
                <a:lnTo>
                  <a:pt x="75139" y="173973"/>
                </a:lnTo>
                <a:lnTo>
                  <a:pt x="50092" y="173973"/>
                </a:lnTo>
                <a:lnTo>
                  <a:pt x="47098" y="172068"/>
                </a:lnTo>
                <a:lnTo>
                  <a:pt x="47098" y="74050"/>
                </a:lnTo>
                <a:close/>
              </a:path>
              <a:path w="1861820" h="248920">
                <a:moveTo>
                  <a:pt x="75139" y="53631"/>
                </a:moveTo>
                <a:lnTo>
                  <a:pt x="0" y="53631"/>
                </a:lnTo>
                <a:lnTo>
                  <a:pt x="0" y="74050"/>
                </a:lnTo>
                <a:lnTo>
                  <a:pt x="75139" y="74050"/>
                </a:lnTo>
                <a:lnTo>
                  <a:pt x="75139" y="53631"/>
                </a:lnTo>
                <a:close/>
              </a:path>
              <a:path w="1861820" h="248920">
                <a:moveTo>
                  <a:pt x="47098" y="11434"/>
                </a:moveTo>
                <a:lnTo>
                  <a:pt x="23957" y="11434"/>
                </a:lnTo>
                <a:lnTo>
                  <a:pt x="23957" y="53631"/>
                </a:lnTo>
                <a:lnTo>
                  <a:pt x="47098" y="53631"/>
                </a:lnTo>
                <a:lnTo>
                  <a:pt x="47098" y="11434"/>
                </a:lnTo>
                <a:close/>
              </a:path>
              <a:path w="1861820" h="248920">
                <a:moveTo>
                  <a:pt x="135304" y="53631"/>
                </a:moveTo>
                <a:lnTo>
                  <a:pt x="113525" y="53631"/>
                </a:lnTo>
                <a:lnTo>
                  <a:pt x="113525" y="194391"/>
                </a:lnTo>
                <a:lnTo>
                  <a:pt x="136665" y="194391"/>
                </a:lnTo>
                <a:lnTo>
                  <a:pt x="136665" y="131765"/>
                </a:lnTo>
                <a:lnTo>
                  <a:pt x="139375" y="107829"/>
                </a:lnTo>
                <a:lnTo>
                  <a:pt x="148134" y="89942"/>
                </a:lnTo>
                <a:lnTo>
                  <a:pt x="157466" y="83306"/>
                </a:lnTo>
                <a:lnTo>
                  <a:pt x="135304" y="83306"/>
                </a:lnTo>
                <a:lnTo>
                  <a:pt x="135304" y="53631"/>
                </a:lnTo>
                <a:close/>
              </a:path>
              <a:path w="1861820" h="248920">
                <a:moveTo>
                  <a:pt x="187575" y="50364"/>
                </a:moveTo>
                <a:lnTo>
                  <a:pt x="170496" y="51989"/>
                </a:lnTo>
                <a:lnTo>
                  <a:pt x="156505" y="58055"/>
                </a:lnTo>
                <a:lnTo>
                  <a:pt x="145118" y="68511"/>
                </a:lnTo>
                <a:lnTo>
                  <a:pt x="135849" y="83306"/>
                </a:lnTo>
                <a:lnTo>
                  <a:pt x="157466" y="83306"/>
                </a:lnTo>
                <a:lnTo>
                  <a:pt x="163886" y="78742"/>
                </a:lnTo>
                <a:lnTo>
                  <a:pt x="187575" y="74866"/>
                </a:lnTo>
                <a:lnTo>
                  <a:pt x="187575" y="50364"/>
                </a:lnTo>
                <a:close/>
              </a:path>
              <a:path w="1861820" h="248920">
                <a:moveTo>
                  <a:pt x="324577" y="70783"/>
                </a:moveTo>
                <a:lnTo>
                  <a:pt x="274693" y="70783"/>
                </a:lnTo>
                <a:lnTo>
                  <a:pt x="285787" y="71608"/>
                </a:lnTo>
                <a:lnTo>
                  <a:pt x="295860" y="74934"/>
                </a:lnTo>
                <a:lnTo>
                  <a:pt x="303176" y="82038"/>
                </a:lnTo>
                <a:lnTo>
                  <a:pt x="306001" y="94196"/>
                </a:lnTo>
                <a:lnTo>
                  <a:pt x="302198" y="104090"/>
                </a:lnTo>
                <a:lnTo>
                  <a:pt x="291912" y="109237"/>
                </a:lnTo>
                <a:lnTo>
                  <a:pt x="276828" y="112036"/>
                </a:lnTo>
                <a:lnTo>
                  <a:pt x="258630" y="114886"/>
                </a:lnTo>
                <a:lnTo>
                  <a:pt x="241073" y="119123"/>
                </a:lnTo>
                <a:lnTo>
                  <a:pt x="225816" y="126322"/>
                </a:lnTo>
                <a:lnTo>
                  <a:pt x="215053" y="138627"/>
                </a:lnTo>
                <a:lnTo>
                  <a:pt x="210977" y="158183"/>
                </a:lnTo>
                <a:lnTo>
                  <a:pt x="214653" y="176181"/>
                </a:lnTo>
                <a:lnTo>
                  <a:pt x="224659" y="188436"/>
                </a:lnTo>
                <a:lnTo>
                  <a:pt x="239465" y="195434"/>
                </a:lnTo>
                <a:lnTo>
                  <a:pt x="257541" y="197658"/>
                </a:lnTo>
                <a:lnTo>
                  <a:pt x="271753" y="196361"/>
                </a:lnTo>
                <a:lnTo>
                  <a:pt x="284868" y="192384"/>
                </a:lnTo>
                <a:lnTo>
                  <a:pt x="296706" y="185599"/>
                </a:lnTo>
                <a:lnTo>
                  <a:pt x="305635" y="177240"/>
                </a:lnTo>
                <a:lnTo>
                  <a:pt x="262714" y="177240"/>
                </a:lnTo>
                <a:lnTo>
                  <a:pt x="252482" y="176151"/>
                </a:lnTo>
                <a:lnTo>
                  <a:pt x="243784" y="172612"/>
                </a:lnTo>
                <a:lnTo>
                  <a:pt x="237742" y="166214"/>
                </a:lnTo>
                <a:lnTo>
                  <a:pt x="235479" y="156550"/>
                </a:lnTo>
                <a:lnTo>
                  <a:pt x="237759" y="145735"/>
                </a:lnTo>
                <a:lnTo>
                  <a:pt x="243920" y="138470"/>
                </a:lnTo>
                <a:lnTo>
                  <a:pt x="252941" y="133913"/>
                </a:lnTo>
                <a:lnTo>
                  <a:pt x="263803" y="131221"/>
                </a:lnTo>
                <a:lnTo>
                  <a:pt x="287216" y="127886"/>
                </a:lnTo>
                <a:lnTo>
                  <a:pt x="297570" y="125555"/>
                </a:lnTo>
                <a:lnTo>
                  <a:pt x="305728" y="121692"/>
                </a:lnTo>
                <a:lnTo>
                  <a:pt x="328869" y="121692"/>
                </a:lnTo>
                <a:lnTo>
                  <a:pt x="328869" y="89023"/>
                </a:lnTo>
                <a:lnTo>
                  <a:pt x="324577" y="70783"/>
                </a:lnTo>
                <a:close/>
              </a:path>
              <a:path w="1861820" h="248920">
                <a:moveTo>
                  <a:pt x="328869" y="175879"/>
                </a:moveTo>
                <a:lnTo>
                  <a:pt x="307090" y="175879"/>
                </a:lnTo>
                <a:lnTo>
                  <a:pt x="308468" y="185714"/>
                </a:lnTo>
                <a:lnTo>
                  <a:pt x="312398" y="192486"/>
                </a:lnTo>
                <a:lnTo>
                  <a:pt x="318575" y="196399"/>
                </a:lnTo>
                <a:lnTo>
                  <a:pt x="326691" y="197658"/>
                </a:lnTo>
                <a:lnTo>
                  <a:pt x="334042" y="197658"/>
                </a:lnTo>
                <a:lnTo>
                  <a:pt x="339214" y="196297"/>
                </a:lnTo>
                <a:lnTo>
                  <a:pt x="343298" y="193847"/>
                </a:lnTo>
                <a:lnTo>
                  <a:pt x="343298" y="177240"/>
                </a:lnTo>
                <a:lnTo>
                  <a:pt x="328869" y="177240"/>
                </a:lnTo>
                <a:lnTo>
                  <a:pt x="328869" y="175879"/>
                </a:lnTo>
                <a:close/>
              </a:path>
              <a:path w="1861820" h="248920">
                <a:moveTo>
                  <a:pt x="328869" y="121692"/>
                </a:moveTo>
                <a:lnTo>
                  <a:pt x="305728" y="121692"/>
                </a:lnTo>
                <a:lnTo>
                  <a:pt x="305645" y="145735"/>
                </a:lnTo>
                <a:lnTo>
                  <a:pt x="303295" y="155758"/>
                </a:lnTo>
                <a:lnTo>
                  <a:pt x="295655" y="166111"/>
                </a:lnTo>
                <a:lnTo>
                  <a:pt x="282298" y="174062"/>
                </a:lnTo>
                <a:lnTo>
                  <a:pt x="262714" y="177240"/>
                </a:lnTo>
                <a:lnTo>
                  <a:pt x="305635" y="177240"/>
                </a:lnTo>
                <a:lnTo>
                  <a:pt x="307090" y="175879"/>
                </a:lnTo>
                <a:lnTo>
                  <a:pt x="328869" y="175879"/>
                </a:lnTo>
                <a:lnTo>
                  <a:pt x="328869" y="121692"/>
                </a:lnTo>
                <a:close/>
              </a:path>
              <a:path w="1861820" h="248920">
                <a:moveTo>
                  <a:pt x="343298" y="175879"/>
                </a:moveTo>
                <a:lnTo>
                  <a:pt x="340303" y="176968"/>
                </a:lnTo>
                <a:lnTo>
                  <a:pt x="338125" y="177240"/>
                </a:lnTo>
                <a:lnTo>
                  <a:pt x="343298" y="177240"/>
                </a:lnTo>
                <a:lnTo>
                  <a:pt x="343298" y="175879"/>
                </a:lnTo>
                <a:close/>
              </a:path>
              <a:path w="1861820" h="248920">
                <a:moveTo>
                  <a:pt x="276054" y="50364"/>
                </a:moveTo>
                <a:lnTo>
                  <a:pt x="253715" y="52823"/>
                </a:lnTo>
                <a:lnTo>
                  <a:pt x="235004" y="60846"/>
                </a:lnTo>
                <a:lnTo>
                  <a:pt x="221910" y="75402"/>
                </a:lnTo>
                <a:lnTo>
                  <a:pt x="216422" y="97463"/>
                </a:lnTo>
                <a:lnTo>
                  <a:pt x="239563" y="97463"/>
                </a:lnTo>
                <a:lnTo>
                  <a:pt x="242753" y="84565"/>
                </a:lnTo>
                <a:lnTo>
                  <a:pt x="250182" y="76364"/>
                </a:lnTo>
                <a:lnTo>
                  <a:pt x="261083" y="72042"/>
                </a:lnTo>
                <a:lnTo>
                  <a:pt x="274693" y="70783"/>
                </a:lnTo>
                <a:lnTo>
                  <a:pt x="324577" y="70783"/>
                </a:lnTo>
                <a:lnTo>
                  <a:pt x="324177" y="69085"/>
                </a:lnTo>
                <a:lnTo>
                  <a:pt x="311956" y="57341"/>
                </a:lnTo>
                <a:lnTo>
                  <a:pt x="294988" y="51772"/>
                </a:lnTo>
                <a:lnTo>
                  <a:pt x="276054" y="50364"/>
                </a:lnTo>
                <a:close/>
              </a:path>
              <a:path w="1861820" h="248920">
                <a:moveTo>
                  <a:pt x="400186" y="53631"/>
                </a:moveTo>
                <a:lnTo>
                  <a:pt x="378407" y="53631"/>
                </a:lnTo>
                <a:lnTo>
                  <a:pt x="378407" y="194391"/>
                </a:lnTo>
                <a:lnTo>
                  <a:pt x="401547" y="194391"/>
                </a:lnTo>
                <a:lnTo>
                  <a:pt x="401547" y="114886"/>
                </a:lnTo>
                <a:lnTo>
                  <a:pt x="404113" y="97314"/>
                </a:lnTo>
                <a:lnTo>
                  <a:pt x="411859" y="83340"/>
                </a:lnTo>
                <a:lnTo>
                  <a:pt x="422267" y="75955"/>
                </a:lnTo>
                <a:lnTo>
                  <a:pt x="400186" y="75955"/>
                </a:lnTo>
                <a:lnTo>
                  <a:pt x="400186" y="53631"/>
                </a:lnTo>
                <a:close/>
              </a:path>
              <a:path w="1861820" h="248920">
                <a:moveTo>
                  <a:pt x="487536" y="70783"/>
                </a:moveTo>
                <a:lnTo>
                  <a:pt x="443201" y="70783"/>
                </a:lnTo>
                <a:lnTo>
                  <a:pt x="455133" y="72795"/>
                </a:lnTo>
                <a:lnTo>
                  <a:pt x="464129" y="78508"/>
                </a:lnTo>
                <a:lnTo>
                  <a:pt x="469808" y="87436"/>
                </a:lnTo>
                <a:lnTo>
                  <a:pt x="471786" y="99096"/>
                </a:lnTo>
                <a:lnTo>
                  <a:pt x="471786" y="194391"/>
                </a:lnTo>
                <a:lnTo>
                  <a:pt x="494927" y="194391"/>
                </a:lnTo>
                <a:lnTo>
                  <a:pt x="494927" y="101818"/>
                </a:lnTo>
                <a:lnTo>
                  <a:pt x="492562" y="81030"/>
                </a:lnTo>
                <a:lnTo>
                  <a:pt x="487536" y="70783"/>
                </a:lnTo>
                <a:close/>
              </a:path>
              <a:path w="1861820" h="248920">
                <a:moveTo>
                  <a:pt x="446468" y="50364"/>
                </a:moveTo>
                <a:lnTo>
                  <a:pt x="432200" y="51913"/>
                </a:lnTo>
                <a:lnTo>
                  <a:pt x="419720" y="56626"/>
                </a:lnTo>
                <a:lnTo>
                  <a:pt x="409179" y="64606"/>
                </a:lnTo>
                <a:lnTo>
                  <a:pt x="400731" y="75955"/>
                </a:lnTo>
                <a:lnTo>
                  <a:pt x="422267" y="75955"/>
                </a:lnTo>
                <a:lnTo>
                  <a:pt x="424863" y="74113"/>
                </a:lnTo>
                <a:lnTo>
                  <a:pt x="443201" y="70783"/>
                </a:lnTo>
                <a:lnTo>
                  <a:pt x="487536" y="70783"/>
                </a:lnTo>
                <a:lnTo>
                  <a:pt x="484582" y="64759"/>
                </a:lnTo>
                <a:lnTo>
                  <a:pt x="469659" y="54155"/>
                </a:lnTo>
                <a:lnTo>
                  <a:pt x="446468" y="50364"/>
                </a:lnTo>
                <a:close/>
              </a:path>
              <a:path w="1861820" h="248920">
                <a:moveTo>
                  <a:pt x="557543" y="150005"/>
                </a:moveTo>
                <a:lnTo>
                  <a:pt x="534402" y="150005"/>
                </a:lnTo>
                <a:lnTo>
                  <a:pt x="539851" y="172157"/>
                </a:lnTo>
                <a:lnTo>
                  <a:pt x="552881" y="186903"/>
                </a:lnTo>
                <a:lnTo>
                  <a:pt x="571576" y="195114"/>
                </a:lnTo>
                <a:lnTo>
                  <a:pt x="594023" y="197658"/>
                </a:lnTo>
                <a:lnTo>
                  <a:pt x="615441" y="195434"/>
                </a:lnTo>
                <a:lnTo>
                  <a:pt x="634690" y="188028"/>
                </a:lnTo>
                <a:lnTo>
                  <a:pt x="645638" y="177240"/>
                </a:lnTo>
                <a:lnTo>
                  <a:pt x="595385" y="177240"/>
                </a:lnTo>
                <a:lnTo>
                  <a:pt x="581547" y="175896"/>
                </a:lnTo>
                <a:lnTo>
                  <a:pt x="569624" y="171386"/>
                </a:lnTo>
                <a:lnTo>
                  <a:pt x="561120" y="162994"/>
                </a:lnTo>
                <a:lnTo>
                  <a:pt x="557543" y="150005"/>
                </a:lnTo>
                <a:close/>
              </a:path>
              <a:path w="1861820" h="248920">
                <a:moveTo>
                  <a:pt x="589940" y="50364"/>
                </a:moveTo>
                <a:lnTo>
                  <a:pt x="571393" y="52636"/>
                </a:lnTo>
                <a:lnTo>
                  <a:pt x="554480" y="59757"/>
                </a:lnTo>
                <a:lnTo>
                  <a:pt x="542161" y="72186"/>
                </a:lnTo>
                <a:lnTo>
                  <a:pt x="537397" y="90384"/>
                </a:lnTo>
                <a:lnTo>
                  <a:pt x="541370" y="107238"/>
                </a:lnTo>
                <a:lnTo>
                  <a:pt x="551826" y="118425"/>
                </a:lnTo>
                <a:lnTo>
                  <a:pt x="566569" y="125529"/>
                </a:lnTo>
                <a:lnTo>
                  <a:pt x="583406" y="130132"/>
                </a:lnTo>
                <a:lnTo>
                  <a:pt x="600357" y="133871"/>
                </a:lnTo>
                <a:lnTo>
                  <a:pt x="615088" y="138402"/>
                </a:lnTo>
                <a:lnTo>
                  <a:pt x="625480" y="145335"/>
                </a:lnTo>
                <a:lnTo>
                  <a:pt x="629415" y="156277"/>
                </a:lnTo>
                <a:lnTo>
                  <a:pt x="626127" y="167018"/>
                </a:lnTo>
                <a:lnTo>
                  <a:pt x="617811" y="173395"/>
                </a:lnTo>
                <a:lnTo>
                  <a:pt x="606789" y="176453"/>
                </a:lnTo>
                <a:lnTo>
                  <a:pt x="595385" y="177240"/>
                </a:lnTo>
                <a:lnTo>
                  <a:pt x="645638" y="177240"/>
                </a:lnTo>
                <a:lnTo>
                  <a:pt x="648578" y="174343"/>
                </a:lnTo>
                <a:lnTo>
                  <a:pt x="653917" y="153283"/>
                </a:lnTo>
                <a:lnTo>
                  <a:pt x="649982" y="136266"/>
                </a:lnTo>
                <a:lnTo>
                  <a:pt x="639590" y="124994"/>
                </a:lnTo>
                <a:lnTo>
                  <a:pt x="624859" y="117860"/>
                </a:lnTo>
                <a:lnTo>
                  <a:pt x="607908" y="113253"/>
                </a:lnTo>
                <a:lnTo>
                  <a:pt x="591645" y="109577"/>
                </a:lnTo>
                <a:lnTo>
                  <a:pt x="576838" y="105289"/>
                </a:lnTo>
                <a:lnTo>
                  <a:pt x="566063" y="98858"/>
                </a:lnTo>
                <a:lnTo>
                  <a:pt x="561899" y="88751"/>
                </a:lnTo>
                <a:lnTo>
                  <a:pt x="564625" y="79971"/>
                </a:lnTo>
                <a:lnTo>
                  <a:pt x="571665" y="74458"/>
                </a:lnTo>
                <a:lnTo>
                  <a:pt x="581309" y="71599"/>
                </a:lnTo>
                <a:lnTo>
                  <a:pt x="591845" y="70783"/>
                </a:lnTo>
                <a:lnTo>
                  <a:pt x="640059" y="70783"/>
                </a:lnTo>
                <a:lnTo>
                  <a:pt x="629721" y="59553"/>
                </a:lnTo>
                <a:lnTo>
                  <a:pt x="611783" y="52432"/>
                </a:lnTo>
                <a:lnTo>
                  <a:pt x="589940" y="50364"/>
                </a:lnTo>
                <a:close/>
              </a:path>
              <a:path w="1861820" h="248920">
                <a:moveTo>
                  <a:pt x="640059" y="70783"/>
                </a:moveTo>
                <a:lnTo>
                  <a:pt x="591845" y="70783"/>
                </a:lnTo>
                <a:lnTo>
                  <a:pt x="603152" y="71957"/>
                </a:lnTo>
                <a:lnTo>
                  <a:pt x="613284" y="75887"/>
                </a:lnTo>
                <a:lnTo>
                  <a:pt x="620865" y="83187"/>
                </a:lnTo>
                <a:lnTo>
                  <a:pt x="624515" y="94468"/>
                </a:lnTo>
                <a:lnTo>
                  <a:pt x="647655" y="94468"/>
                </a:lnTo>
                <a:lnTo>
                  <a:pt x="642198" y="73105"/>
                </a:lnTo>
                <a:lnTo>
                  <a:pt x="640059" y="70783"/>
                </a:lnTo>
                <a:close/>
              </a:path>
              <a:path w="1861820" h="248920">
                <a:moveTo>
                  <a:pt x="717077" y="53631"/>
                </a:moveTo>
                <a:lnTo>
                  <a:pt x="693936" y="53631"/>
                </a:lnTo>
                <a:lnTo>
                  <a:pt x="693936" y="248296"/>
                </a:lnTo>
                <a:lnTo>
                  <a:pt x="717077" y="248296"/>
                </a:lnTo>
                <a:lnTo>
                  <a:pt x="717077" y="175607"/>
                </a:lnTo>
                <a:lnTo>
                  <a:pt x="753129" y="175607"/>
                </a:lnTo>
                <a:lnTo>
                  <a:pt x="740265" y="172808"/>
                </a:lnTo>
                <a:lnTo>
                  <a:pt x="726504" y="160972"/>
                </a:lnTo>
                <a:lnTo>
                  <a:pt x="718715" y="143929"/>
                </a:lnTo>
                <a:lnTo>
                  <a:pt x="716260" y="123870"/>
                </a:lnTo>
                <a:lnTo>
                  <a:pt x="718617" y="104434"/>
                </a:lnTo>
                <a:lnTo>
                  <a:pt x="726129" y="87424"/>
                </a:lnTo>
                <a:lnTo>
                  <a:pt x="739461" y="75364"/>
                </a:lnTo>
                <a:lnTo>
                  <a:pt x="751033" y="72688"/>
                </a:lnTo>
                <a:lnTo>
                  <a:pt x="717077" y="72688"/>
                </a:lnTo>
                <a:lnTo>
                  <a:pt x="717077" y="53631"/>
                </a:lnTo>
                <a:close/>
              </a:path>
              <a:path w="1861820" h="248920">
                <a:moveTo>
                  <a:pt x="753129" y="175607"/>
                </a:moveTo>
                <a:lnTo>
                  <a:pt x="717622" y="175607"/>
                </a:lnTo>
                <a:lnTo>
                  <a:pt x="727061" y="186058"/>
                </a:lnTo>
                <a:lnTo>
                  <a:pt x="738823" y="192860"/>
                </a:lnTo>
                <a:lnTo>
                  <a:pt x="751350" y="196548"/>
                </a:lnTo>
                <a:lnTo>
                  <a:pt x="763086" y="197658"/>
                </a:lnTo>
                <a:lnTo>
                  <a:pt x="791274" y="191805"/>
                </a:lnTo>
                <a:lnTo>
                  <a:pt x="809708" y="177240"/>
                </a:lnTo>
                <a:lnTo>
                  <a:pt x="760636" y="177240"/>
                </a:lnTo>
                <a:lnTo>
                  <a:pt x="753129" y="175607"/>
                </a:lnTo>
                <a:close/>
              </a:path>
              <a:path w="1861820" h="248920">
                <a:moveTo>
                  <a:pt x="809042" y="70783"/>
                </a:moveTo>
                <a:lnTo>
                  <a:pt x="759275" y="70783"/>
                </a:lnTo>
                <a:lnTo>
                  <a:pt x="778715" y="75194"/>
                </a:lnTo>
                <a:lnTo>
                  <a:pt x="792284" y="86879"/>
                </a:lnTo>
                <a:lnTo>
                  <a:pt x="800239" y="103516"/>
                </a:lnTo>
                <a:lnTo>
                  <a:pt x="802834" y="122781"/>
                </a:lnTo>
                <a:lnTo>
                  <a:pt x="800681" y="142890"/>
                </a:lnTo>
                <a:lnTo>
                  <a:pt x="793577" y="160322"/>
                </a:lnTo>
                <a:lnTo>
                  <a:pt x="780552" y="172598"/>
                </a:lnTo>
                <a:lnTo>
                  <a:pt x="760636" y="177240"/>
                </a:lnTo>
                <a:lnTo>
                  <a:pt x="809708" y="177240"/>
                </a:lnTo>
                <a:lnTo>
                  <a:pt x="811347" y="175946"/>
                </a:lnTo>
                <a:lnTo>
                  <a:pt x="823354" y="152632"/>
                </a:lnTo>
                <a:lnTo>
                  <a:pt x="827346" y="124415"/>
                </a:lnTo>
                <a:lnTo>
                  <a:pt x="823308" y="96076"/>
                </a:lnTo>
                <a:lnTo>
                  <a:pt x="811176" y="72484"/>
                </a:lnTo>
                <a:lnTo>
                  <a:pt x="809042" y="70783"/>
                </a:lnTo>
                <a:close/>
              </a:path>
              <a:path w="1861820" h="248920">
                <a:moveTo>
                  <a:pt x="762542" y="50364"/>
                </a:moveTo>
                <a:lnTo>
                  <a:pt x="748440" y="51670"/>
                </a:lnTo>
                <a:lnTo>
                  <a:pt x="735692" y="55707"/>
                </a:lnTo>
                <a:lnTo>
                  <a:pt x="725138" y="62654"/>
                </a:lnTo>
                <a:lnTo>
                  <a:pt x="717622" y="72688"/>
                </a:lnTo>
                <a:lnTo>
                  <a:pt x="751033" y="72688"/>
                </a:lnTo>
                <a:lnTo>
                  <a:pt x="759275" y="70783"/>
                </a:lnTo>
                <a:lnTo>
                  <a:pt x="809042" y="70783"/>
                </a:lnTo>
                <a:lnTo>
                  <a:pt x="790929" y="56345"/>
                </a:lnTo>
                <a:lnTo>
                  <a:pt x="762542" y="50364"/>
                </a:lnTo>
                <a:close/>
              </a:path>
              <a:path w="1861820" h="248920">
                <a:moveTo>
                  <a:pt x="928882" y="50364"/>
                </a:moveTo>
                <a:lnTo>
                  <a:pt x="899369" y="56073"/>
                </a:lnTo>
                <a:lnTo>
                  <a:pt x="877973" y="71736"/>
                </a:lnTo>
                <a:lnTo>
                  <a:pt x="864948" y="95157"/>
                </a:lnTo>
                <a:lnTo>
                  <a:pt x="860549" y="124142"/>
                </a:lnTo>
                <a:lnTo>
                  <a:pt x="864948" y="152976"/>
                </a:lnTo>
                <a:lnTo>
                  <a:pt x="877973" y="176320"/>
                </a:lnTo>
                <a:lnTo>
                  <a:pt x="899369" y="191954"/>
                </a:lnTo>
                <a:lnTo>
                  <a:pt x="928882" y="197658"/>
                </a:lnTo>
                <a:lnTo>
                  <a:pt x="958395" y="191954"/>
                </a:lnTo>
                <a:lnTo>
                  <a:pt x="978532" y="177240"/>
                </a:lnTo>
                <a:lnTo>
                  <a:pt x="928882" y="177240"/>
                </a:lnTo>
                <a:lnTo>
                  <a:pt x="911812" y="173731"/>
                </a:lnTo>
                <a:lnTo>
                  <a:pt x="897881" y="163457"/>
                </a:lnTo>
                <a:lnTo>
                  <a:pt x="888492" y="146800"/>
                </a:lnTo>
                <a:lnTo>
                  <a:pt x="885051" y="124142"/>
                </a:lnTo>
                <a:lnTo>
                  <a:pt x="888492" y="101333"/>
                </a:lnTo>
                <a:lnTo>
                  <a:pt x="897881" y="84599"/>
                </a:lnTo>
                <a:lnTo>
                  <a:pt x="911812" y="74296"/>
                </a:lnTo>
                <a:lnTo>
                  <a:pt x="928882" y="70783"/>
                </a:lnTo>
                <a:lnTo>
                  <a:pt x="978490" y="70783"/>
                </a:lnTo>
                <a:lnTo>
                  <a:pt x="958395" y="56073"/>
                </a:lnTo>
                <a:lnTo>
                  <a:pt x="928882" y="50364"/>
                </a:lnTo>
                <a:close/>
              </a:path>
              <a:path w="1861820" h="248920">
                <a:moveTo>
                  <a:pt x="978490" y="70783"/>
                </a:moveTo>
                <a:lnTo>
                  <a:pt x="928882" y="70783"/>
                </a:lnTo>
                <a:lnTo>
                  <a:pt x="945953" y="74296"/>
                </a:lnTo>
                <a:lnTo>
                  <a:pt x="959884" y="84599"/>
                </a:lnTo>
                <a:lnTo>
                  <a:pt x="969272" y="101333"/>
                </a:lnTo>
                <a:lnTo>
                  <a:pt x="972713" y="124142"/>
                </a:lnTo>
                <a:lnTo>
                  <a:pt x="969272" y="146800"/>
                </a:lnTo>
                <a:lnTo>
                  <a:pt x="959884" y="163457"/>
                </a:lnTo>
                <a:lnTo>
                  <a:pt x="945953" y="173731"/>
                </a:lnTo>
                <a:lnTo>
                  <a:pt x="928882" y="177240"/>
                </a:lnTo>
                <a:lnTo>
                  <a:pt x="978532" y="177240"/>
                </a:lnTo>
                <a:lnTo>
                  <a:pt x="979792" y="176320"/>
                </a:lnTo>
                <a:lnTo>
                  <a:pt x="992817" y="152976"/>
                </a:lnTo>
                <a:lnTo>
                  <a:pt x="997215" y="124142"/>
                </a:lnTo>
                <a:lnTo>
                  <a:pt x="992817" y="95157"/>
                </a:lnTo>
                <a:lnTo>
                  <a:pt x="979792" y="71736"/>
                </a:lnTo>
                <a:lnTo>
                  <a:pt x="978490" y="70783"/>
                </a:lnTo>
                <a:close/>
              </a:path>
              <a:path w="1861820" h="248920">
                <a:moveTo>
                  <a:pt x="1059014" y="53631"/>
                </a:moveTo>
                <a:lnTo>
                  <a:pt x="1037224" y="53631"/>
                </a:lnTo>
                <a:lnTo>
                  <a:pt x="1037224" y="194391"/>
                </a:lnTo>
                <a:lnTo>
                  <a:pt x="1060376" y="194391"/>
                </a:lnTo>
                <a:lnTo>
                  <a:pt x="1060376" y="131765"/>
                </a:lnTo>
                <a:lnTo>
                  <a:pt x="1063085" y="107829"/>
                </a:lnTo>
                <a:lnTo>
                  <a:pt x="1071844" y="89942"/>
                </a:lnTo>
                <a:lnTo>
                  <a:pt x="1081176" y="83306"/>
                </a:lnTo>
                <a:lnTo>
                  <a:pt x="1059014" y="83306"/>
                </a:lnTo>
                <a:lnTo>
                  <a:pt x="1059014" y="53631"/>
                </a:lnTo>
                <a:close/>
              </a:path>
              <a:path w="1861820" h="248920">
                <a:moveTo>
                  <a:pt x="1111285" y="50364"/>
                </a:moveTo>
                <a:lnTo>
                  <a:pt x="1094206" y="51989"/>
                </a:lnTo>
                <a:lnTo>
                  <a:pt x="1080215" y="58055"/>
                </a:lnTo>
                <a:lnTo>
                  <a:pt x="1068828" y="68511"/>
                </a:lnTo>
                <a:lnTo>
                  <a:pt x="1059559" y="83306"/>
                </a:lnTo>
                <a:lnTo>
                  <a:pt x="1081176" y="83306"/>
                </a:lnTo>
                <a:lnTo>
                  <a:pt x="1087596" y="78742"/>
                </a:lnTo>
                <a:lnTo>
                  <a:pt x="1111285" y="74866"/>
                </a:lnTo>
                <a:lnTo>
                  <a:pt x="1111285" y="50364"/>
                </a:lnTo>
                <a:close/>
              </a:path>
              <a:path w="1861820" h="248920">
                <a:moveTo>
                  <a:pt x="1174435" y="74050"/>
                </a:moveTo>
                <a:lnTo>
                  <a:pt x="1151294" y="74050"/>
                </a:lnTo>
                <a:lnTo>
                  <a:pt x="1151294" y="163628"/>
                </a:lnTo>
                <a:lnTo>
                  <a:pt x="1153157" y="179346"/>
                </a:lnTo>
                <a:lnTo>
                  <a:pt x="1159053" y="188708"/>
                </a:lnTo>
                <a:lnTo>
                  <a:pt x="1169441" y="193222"/>
                </a:lnTo>
                <a:lnTo>
                  <a:pt x="1184780" y="194391"/>
                </a:lnTo>
                <a:lnTo>
                  <a:pt x="1202476" y="194391"/>
                </a:lnTo>
                <a:lnTo>
                  <a:pt x="1202476" y="173973"/>
                </a:lnTo>
                <a:lnTo>
                  <a:pt x="1177430" y="173973"/>
                </a:lnTo>
                <a:lnTo>
                  <a:pt x="1174435" y="172068"/>
                </a:lnTo>
                <a:lnTo>
                  <a:pt x="1174435" y="74050"/>
                </a:lnTo>
                <a:close/>
              </a:path>
              <a:path w="1861820" h="248920">
                <a:moveTo>
                  <a:pt x="1202476" y="53631"/>
                </a:moveTo>
                <a:lnTo>
                  <a:pt x="1127337" y="53631"/>
                </a:lnTo>
                <a:lnTo>
                  <a:pt x="1127337" y="74050"/>
                </a:lnTo>
                <a:lnTo>
                  <a:pt x="1202476" y="74050"/>
                </a:lnTo>
                <a:lnTo>
                  <a:pt x="1202476" y="53631"/>
                </a:lnTo>
                <a:close/>
              </a:path>
              <a:path w="1861820" h="248920">
                <a:moveTo>
                  <a:pt x="1174435" y="11434"/>
                </a:moveTo>
                <a:lnTo>
                  <a:pt x="1151294" y="11434"/>
                </a:lnTo>
                <a:lnTo>
                  <a:pt x="1151294" y="53631"/>
                </a:lnTo>
                <a:lnTo>
                  <a:pt x="1174435" y="53631"/>
                </a:lnTo>
                <a:lnTo>
                  <a:pt x="1174435" y="11434"/>
                </a:lnTo>
                <a:close/>
              </a:path>
              <a:path w="1861820" h="248920">
                <a:moveTo>
                  <a:pt x="1347645" y="70783"/>
                </a:moveTo>
                <a:lnTo>
                  <a:pt x="1297761" y="70783"/>
                </a:lnTo>
                <a:lnTo>
                  <a:pt x="1308855" y="71608"/>
                </a:lnTo>
                <a:lnTo>
                  <a:pt x="1318928" y="74934"/>
                </a:lnTo>
                <a:lnTo>
                  <a:pt x="1326244" y="82038"/>
                </a:lnTo>
                <a:lnTo>
                  <a:pt x="1329069" y="94196"/>
                </a:lnTo>
                <a:lnTo>
                  <a:pt x="1325266" y="104090"/>
                </a:lnTo>
                <a:lnTo>
                  <a:pt x="1314980" y="109237"/>
                </a:lnTo>
                <a:lnTo>
                  <a:pt x="1299896" y="112036"/>
                </a:lnTo>
                <a:lnTo>
                  <a:pt x="1281699" y="114886"/>
                </a:lnTo>
                <a:lnTo>
                  <a:pt x="1264148" y="119123"/>
                </a:lnTo>
                <a:lnTo>
                  <a:pt x="1248893" y="126322"/>
                </a:lnTo>
                <a:lnTo>
                  <a:pt x="1238131" y="138627"/>
                </a:lnTo>
                <a:lnTo>
                  <a:pt x="1234056" y="158183"/>
                </a:lnTo>
                <a:lnTo>
                  <a:pt x="1237731" y="176181"/>
                </a:lnTo>
                <a:lnTo>
                  <a:pt x="1247736" y="188436"/>
                </a:lnTo>
                <a:lnTo>
                  <a:pt x="1262540" y="195434"/>
                </a:lnTo>
                <a:lnTo>
                  <a:pt x="1280610" y="197658"/>
                </a:lnTo>
                <a:lnTo>
                  <a:pt x="1294822" y="196361"/>
                </a:lnTo>
                <a:lnTo>
                  <a:pt x="1307936" y="192384"/>
                </a:lnTo>
                <a:lnTo>
                  <a:pt x="1319774" y="185599"/>
                </a:lnTo>
                <a:lnTo>
                  <a:pt x="1328704" y="177240"/>
                </a:lnTo>
                <a:lnTo>
                  <a:pt x="1285782" y="177240"/>
                </a:lnTo>
                <a:lnTo>
                  <a:pt x="1275556" y="176151"/>
                </a:lnTo>
                <a:lnTo>
                  <a:pt x="1266861" y="172612"/>
                </a:lnTo>
                <a:lnTo>
                  <a:pt x="1260821" y="166214"/>
                </a:lnTo>
                <a:lnTo>
                  <a:pt x="1258558" y="156550"/>
                </a:lnTo>
                <a:lnTo>
                  <a:pt x="1260838" y="145735"/>
                </a:lnTo>
                <a:lnTo>
                  <a:pt x="1266998" y="138470"/>
                </a:lnTo>
                <a:lnTo>
                  <a:pt x="1276016" y="133913"/>
                </a:lnTo>
                <a:lnTo>
                  <a:pt x="1286871" y="131221"/>
                </a:lnTo>
                <a:lnTo>
                  <a:pt x="1310284" y="127886"/>
                </a:lnTo>
                <a:lnTo>
                  <a:pt x="1320638" y="125555"/>
                </a:lnTo>
                <a:lnTo>
                  <a:pt x="1328797" y="121692"/>
                </a:lnTo>
                <a:lnTo>
                  <a:pt x="1351937" y="121692"/>
                </a:lnTo>
                <a:lnTo>
                  <a:pt x="1351937" y="89023"/>
                </a:lnTo>
                <a:lnTo>
                  <a:pt x="1347645" y="70783"/>
                </a:lnTo>
                <a:close/>
              </a:path>
              <a:path w="1861820" h="248920">
                <a:moveTo>
                  <a:pt x="1351937" y="175879"/>
                </a:moveTo>
                <a:lnTo>
                  <a:pt x="1330158" y="175879"/>
                </a:lnTo>
                <a:lnTo>
                  <a:pt x="1331536" y="185714"/>
                </a:lnTo>
                <a:lnTo>
                  <a:pt x="1335467" y="192486"/>
                </a:lnTo>
                <a:lnTo>
                  <a:pt x="1341643" y="196399"/>
                </a:lnTo>
                <a:lnTo>
                  <a:pt x="1349759" y="197658"/>
                </a:lnTo>
                <a:lnTo>
                  <a:pt x="1357110" y="197658"/>
                </a:lnTo>
                <a:lnTo>
                  <a:pt x="1362283" y="196297"/>
                </a:lnTo>
                <a:lnTo>
                  <a:pt x="1366366" y="193847"/>
                </a:lnTo>
                <a:lnTo>
                  <a:pt x="1366366" y="177240"/>
                </a:lnTo>
                <a:lnTo>
                  <a:pt x="1351937" y="177240"/>
                </a:lnTo>
                <a:lnTo>
                  <a:pt x="1351937" y="175879"/>
                </a:lnTo>
                <a:close/>
              </a:path>
              <a:path w="1861820" h="248920">
                <a:moveTo>
                  <a:pt x="1351937" y="121692"/>
                </a:moveTo>
                <a:lnTo>
                  <a:pt x="1328797" y="121692"/>
                </a:lnTo>
                <a:lnTo>
                  <a:pt x="1328713" y="145735"/>
                </a:lnTo>
                <a:lnTo>
                  <a:pt x="1326364" y="155758"/>
                </a:lnTo>
                <a:lnTo>
                  <a:pt x="1318724" y="166111"/>
                </a:lnTo>
                <a:lnTo>
                  <a:pt x="1305367" y="174062"/>
                </a:lnTo>
                <a:lnTo>
                  <a:pt x="1285782" y="177240"/>
                </a:lnTo>
                <a:lnTo>
                  <a:pt x="1328704" y="177240"/>
                </a:lnTo>
                <a:lnTo>
                  <a:pt x="1330158" y="175879"/>
                </a:lnTo>
                <a:lnTo>
                  <a:pt x="1351937" y="175879"/>
                </a:lnTo>
                <a:lnTo>
                  <a:pt x="1351937" y="121692"/>
                </a:lnTo>
                <a:close/>
              </a:path>
              <a:path w="1861820" h="248920">
                <a:moveTo>
                  <a:pt x="1366366" y="175879"/>
                </a:moveTo>
                <a:lnTo>
                  <a:pt x="1363372" y="176968"/>
                </a:lnTo>
                <a:lnTo>
                  <a:pt x="1361194" y="177240"/>
                </a:lnTo>
                <a:lnTo>
                  <a:pt x="1366366" y="177240"/>
                </a:lnTo>
                <a:lnTo>
                  <a:pt x="1366366" y="175879"/>
                </a:lnTo>
                <a:close/>
              </a:path>
              <a:path w="1861820" h="248920">
                <a:moveTo>
                  <a:pt x="1299122" y="50364"/>
                </a:moveTo>
                <a:lnTo>
                  <a:pt x="1276790" y="52823"/>
                </a:lnTo>
                <a:lnTo>
                  <a:pt x="1258082" y="60846"/>
                </a:lnTo>
                <a:lnTo>
                  <a:pt x="1244988" y="75402"/>
                </a:lnTo>
                <a:lnTo>
                  <a:pt x="1239501" y="97463"/>
                </a:lnTo>
                <a:lnTo>
                  <a:pt x="1262642" y="97463"/>
                </a:lnTo>
                <a:lnTo>
                  <a:pt x="1265832" y="84565"/>
                </a:lnTo>
                <a:lnTo>
                  <a:pt x="1273259" y="76364"/>
                </a:lnTo>
                <a:lnTo>
                  <a:pt x="1284157" y="72042"/>
                </a:lnTo>
                <a:lnTo>
                  <a:pt x="1297761" y="70783"/>
                </a:lnTo>
                <a:lnTo>
                  <a:pt x="1347645" y="70783"/>
                </a:lnTo>
                <a:lnTo>
                  <a:pt x="1347245" y="69085"/>
                </a:lnTo>
                <a:lnTo>
                  <a:pt x="1335024" y="57341"/>
                </a:lnTo>
                <a:lnTo>
                  <a:pt x="1318056" y="51772"/>
                </a:lnTo>
                <a:lnTo>
                  <a:pt x="1299122" y="50364"/>
                </a:lnTo>
                <a:close/>
              </a:path>
              <a:path w="1861820" h="248920">
                <a:moveTo>
                  <a:pt x="1433610" y="74050"/>
                </a:moveTo>
                <a:lnTo>
                  <a:pt x="1410470" y="74050"/>
                </a:lnTo>
                <a:lnTo>
                  <a:pt x="1410470" y="163628"/>
                </a:lnTo>
                <a:lnTo>
                  <a:pt x="1412333" y="179346"/>
                </a:lnTo>
                <a:lnTo>
                  <a:pt x="1418229" y="188708"/>
                </a:lnTo>
                <a:lnTo>
                  <a:pt x="1428616" y="193222"/>
                </a:lnTo>
                <a:lnTo>
                  <a:pt x="1443956" y="194391"/>
                </a:lnTo>
                <a:lnTo>
                  <a:pt x="1461651" y="194391"/>
                </a:lnTo>
                <a:lnTo>
                  <a:pt x="1461651" y="173973"/>
                </a:lnTo>
                <a:lnTo>
                  <a:pt x="1436605" y="173973"/>
                </a:lnTo>
                <a:lnTo>
                  <a:pt x="1433610" y="172068"/>
                </a:lnTo>
                <a:lnTo>
                  <a:pt x="1433610" y="74050"/>
                </a:lnTo>
                <a:close/>
              </a:path>
              <a:path w="1861820" h="248920">
                <a:moveTo>
                  <a:pt x="1461651" y="53631"/>
                </a:moveTo>
                <a:lnTo>
                  <a:pt x="1386512" y="53631"/>
                </a:lnTo>
                <a:lnTo>
                  <a:pt x="1386512" y="74050"/>
                </a:lnTo>
                <a:lnTo>
                  <a:pt x="1461651" y="74050"/>
                </a:lnTo>
                <a:lnTo>
                  <a:pt x="1461651" y="53631"/>
                </a:lnTo>
                <a:close/>
              </a:path>
              <a:path w="1861820" h="248920">
                <a:moveTo>
                  <a:pt x="1433610" y="11434"/>
                </a:moveTo>
                <a:lnTo>
                  <a:pt x="1410470" y="11434"/>
                </a:lnTo>
                <a:lnTo>
                  <a:pt x="1410470" y="53631"/>
                </a:lnTo>
                <a:lnTo>
                  <a:pt x="1433610" y="53631"/>
                </a:lnTo>
                <a:lnTo>
                  <a:pt x="1433610" y="11434"/>
                </a:lnTo>
                <a:close/>
              </a:path>
              <a:path w="1861820" h="248920">
                <a:moveTo>
                  <a:pt x="1525346" y="53631"/>
                </a:moveTo>
                <a:lnTo>
                  <a:pt x="1502205" y="53631"/>
                </a:lnTo>
                <a:lnTo>
                  <a:pt x="1502205" y="194391"/>
                </a:lnTo>
                <a:lnTo>
                  <a:pt x="1525346" y="194391"/>
                </a:lnTo>
                <a:lnTo>
                  <a:pt x="1525346" y="53631"/>
                </a:lnTo>
                <a:close/>
              </a:path>
              <a:path w="1861820" h="248920">
                <a:moveTo>
                  <a:pt x="1525346" y="0"/>
                </a:moveTo>
                <a:lnTo>
                  <a:pt x="1502205" y="0"/>
                </a:lnTo>
                <a:lnTo>
                  <a:pt x="1502205" y="28313"/>
                </a:lnTo>
                <a:lnTo>
                  <a:pt x="1525346" y="28313"/>
                </a:lnTo>
                <a:lnTo>
                  <a:pt x="1525346" y="0"/>
                </a:lnTo>
                <a:close/>
              </a:path>
              <a:path w="1861820" h="248920">
                <a:moveTo>
                  <a:pt x="1635604" y="50364"/>
                </a:moveTo>
                <a:lnTo>
                  <a:pt x="1606091" y="56073"/>
                </a:lnTo>
                <a:lnTo>
                  <a:pt x="1584695" y="71736"/>
                </a:lnTo>
                <a:lnTo>
                  <a:pt x="1571670" y="95157"/>
                </a:lnTo>
                <a:lnTo>
                  <a:pt x="1567271" y="124142"/>
                </a:lnTo>
                <a:lnTo>
                  <a:pt x="1571670" y="152976"/>
                </a:lnTo>
                <a:lnTo>
                  <a:pt x="1584695" y="176320"/>
                </a:lnTo>
                <a:lnTo>
                  <a:pt x="1606091" y="191954"/>
                </a:lnTo>
                <a:lnTo>
                  <a:pt x="1635604" y="197658"/>
                </a:lnTo>
                <a:lnTo>
                  <a:pt x="1665117" y="191954"/>
                </a:lnTo>
                <a:lnTo>
                  <a:pt x="1685254" y="177240"/>
                </a:lnTo>
                <a:lnTo>
                  <a:pt x="1635604" y="177240"/>
                </a:lnTo>
                <a:lnTo>
                  <a:pt x="1618534" y="173731"/>
                </a:lnTo>
                <a:lnTo>
                  <a:pt x="1604602" y="163457"/>
                </a:lnTo>
                <a:lnTo>
                  <a:pt x="1595214" y="146800"/>
                </a:lnTo>
                <a:lnTo>
                  <a:pt x="1591773" y="124142"/>
                </a:lnTo>
                <a:lnTo>
                  <a:pt x="1595214" y="101333"/>
                </a:lnTo>
                <a:lnTo>
                  <a:pt x="1604602" y="84599"/>
                </a:lnTo>
                <a:lnTo>
                  <a:pt x="1618534" y="74296"/>
                </a:lnTo>
                <a:lnTo>
                  <a:pt x="1635604" y="70783"/>
                </a:lnTo>
                <a:lnTo>
                  <a:pt x="1685212" y="70783"/>
                </a:lnTo>
                <a:lnTo>
                  <a:pt x="1665117" y="56073"/>
                </a:lnTo>
                <a:lnTo>
                  <a:pt x="1635604" y="50364"/>
                </a:lnTo>
                <a:close/>
              </a:path>
              <a:path w="1861820" h="248920">
                <a:moveTo>
                  <a:pt x="1685212" y="70783"/>
                </a:moveTo>
                <a:lnTo>
                  <a:pt x="1635604" y="70783"/>
                </a:lnTo>
                <a:lnTo>
                  <a:pt x="1652675" y="74296"/>
                </a:lnTo>
                <a:lnTo>
                  <a:pt x="1666606" y="84599"/>
                </a:lnTo>
                <a:lnTo>
                  <a:pt x="1675994" y="101333"/>
                </a:lnTo>
                <a:lnTo>
                  <a:pt x="1679435" y="124142"/>
                </a:lnTo>
                <a:lnTo>
                  <a:pt x="1675994" y="146800"/>
                </a:lnTo>
                <a:lnTo>
                  <a:pt x="1666606" y="163457"/>
                </a:lnTo>
                <a:lnTo>
                  <a:pt x="1652675" y="173731"/>
                </a:lnTo>
                <a:lnTo>
                  <a:pt x="1635604" y="177240"/>
                </a:lnTo>
                <a:lnTo>
                  <a:pt x="1685254" y="177240"/>
                </a:lnTo>
                <a:lnTo>
                  <a:pt x="1686514" y="176320"/>
                </a:lnTo>
                <a:lnTo>
                  <a:pt x="1699539" y="152976"/>
                </a:lnTo>
                <a:lnTo>
                  <a:pt x="1703937" y="124142"/>
                </a:lnTo>
                <a:lnTo>
                  <a:pt x="1699539" y="95157"/>
                </a:lnTo>
                <a:lnTo>
                  <a:pt x="1686514" y="71736"/>
                </a:lnTo>
                <a:lnTo>
                  <a:pt x="1685212" y="70783"/>
                </a:lnTo>
                <a:close/>
              </a:path>
              <a:path w="1861820" h="248920">
                <a:moveTo>
                  <a:pt x="1766553" y="53631"/>
                </a:moveTo>
                <a:lnTo>
                  <a:pt x="1744774" y="53631"/>
                </a:lnTo>
                <a:lnTo>
                  <a:pt x="1744774" y="194391"/>
                </a:lnTo>
                <a:lnTo>
                  <a:pt x="1767914" y="194391"/>
                </a:lnTo>
                <a:lnTo>
                  <a:pt x="1767914" y="114886"/>
                </a:lnTo>
                <a:lnTo>
                  <a:pt x="1770479" y="97314"/>
                </a:lnTo>
                <a:lnTo>
                  <a:pt x="1778225" y="83340"/>
                </a:lnTo>
                <a:lnTo>
                  <a:pt x="1788633" y="75955"/>
                </a:lnTo>
                <a:lnTo>
                  <a:pt x="1766553" y="75955"/>
                </a:lnTo>
                <a:lnTo>
                  <a:pt x="1766553" y="53631"/>
                </a:lnTo>
                <a:close/>
              </a:path>
              <a:path w="1861820" h="248920">
                <a:moveTo>
                  <a:pt x="1853903" y="70783"/>
                </a:moveTo>
                <a:lnTo>
                  <a:pt x="1809567" y="70783"/>
                </a:lnTo>
                <a:lnTo>
                  <a:pt x="1821499" y="72795"/>
                </a:lnTo>
                <a:lnTo>
                  <a:pt x="1830496" y="78508"/>
                </a:lnTo>
                <a:lnTo>
                  <a:pt x="1836175" y="87436"/>
                </a:lnTo>
                <a:lnTo>
                  <a:pt x="1838153" y="99096"/>
                </a:lnTo>
                <a:lnTo>
                  <a:pt x="1838153" y="194391"/>
                </a:lnTo>
                <a:lnTo>
                  <a:pt x="1861294" y="194391"/>
                </a:lnTo>
                <a:lnTo>
                  <a:pt x="1861294" y="101818"/>
                </a:lnTo>
                <a:lnTo>
                  <a:pt x="1858929" y="81030"/>
                </a:lnTo>
                <a:lnTo>
                  <a:pt x="1853903" y="70783"/>
                </a:lnTo>
                <a:close/>
              </a:path>
              <a:path w="1861820" h="248920">
                <a:moveTo>
                  <a:pt x="1812834" y="50364"/>
                </a:moveTo>
                <a:lnTo>
                  <a:pt x="1798567" y="51913"/>
                </a:lnTo>
                <a:lnTo>
                  <a:pt x="1786086" y="56626"/>
                </a:lnTo>
                <a:lnTo>
                  <a:pt x="1775546" y="64606"/>
                </a:lnTo>
                <a:lnTo>
                  <a:pt x="1767098" y="75955"/>
                </a:lnTo>
                <a:lnTo>
                  <a:pt x="1788633" y="75955"/>
                </a:lnTo>
                <a:lnTo>
                  <a:pt x="1791229" y="74113"/>
                </a:lnTo>
                <a:lnTo>
                  <a:pt x="1809567" y="70783"/>
                </a:lnTo>
                <a:lnTo>
                  <a:pt x="1853903" y="70783"/>
                </a:lnTo>
                <a:lnTo>
                  <a:pt x="1850948" y="64759"/>
                </a:lnTo>
                <a:lnTo>
                  <a:pt x="1836026" y="54155"/>
                </a:lnTo>
                <a:lnTo>
                  <a:pt x="1812834" y="50364"/>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0" name="object 70"/>
          <p:cNvSpPr/>
          <p:nvPr/>
        </p:nvSpPr>
        <p:spPr>
          <a:xfrm>
            <a:off x="2167907" y="4640991"/>
            <a:ext cx="1981656" cy="114040"/>
          </a:xfrm>
          <a:prstGeom prst="rect">
            <a:avLst/>
          </a:prstGeom>
          <a:blipFill>
            <a:blip r:embed="rId18"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1" name="object 71"/>
          <p:cNvSpPr/>
          <p:nvPr/>
        </p:nvSpPr>
        <p:spPr>
          <a:xfrm>
            <a:off x="1270995" y="4782861"/>
            <a:ext cx="1238520" cy="115030"/>
          </a:xfrm>
          <a:prstGeom prst="rect">
            <a:avLst/>
          </a:prstGeom>
          <a:blipFill>
            <a:blip r:embed="rId19"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2" name="object 72"/>
          <p:cNvSpPr/>
          <p:nvPr/>
        </p:nvSpPr>
        <p:spPr>
          <a:xfrm>
            <a:off x="1261337" y="4926716"/>
            <a:ext cx="1299438" cy="89895"/>
          </a:xfrm>
          <a:prstGeom prst="rect">
            <a:avLst/>
          </a:prstGeom>
          <a:blipFill>
            <a:blip r:embed="rId20"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3" name="object 73"/>
          <p:cNvSpPr/>
          <p:nvPr/>
        </p:nvSpPr>
        <p:spPr>
          <a:xfrm>
            <a:off x="1270748" y="5067476"/>
            <a:ext cx="2624615" cy="116516"/>
          </a:xfrm>
          <a:prstGeom prst="rect">
            <a:avLst/>
          </a:prstGeom>
          <a:blipFill>
            <a:blip r:embed="rId21" cstate="print"/>
            <a:stretch>
              <a:fillRect/>
            </a:stretch>
          </a:blip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4" name="object 74"/>
          <p:cNvSpPr/>
          <p:nvPr/>
        </p:nvSpPr>
        <p:spPr>
          <a:xfrm>
            <a:off x="1082813" y="3487728"/>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5" name="object 75"/>
          <p:cNvSpPr/>
          <p:nvPr/>
        </p:nvSpPr>
        <p:spPr>
          <a:xfrm>
            <a:off x="1082813" y="3775101"/>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6" name="object 76"/>
          <p:cNvSpPr/>
          <p:nvPr/>
        </p:nvSpPr>
        <p:spPr>
          <a:xfrm>
            <a:off x="1082813" y="3917966"/>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7" name="object 77"/>
          <p:cNvSpPr/>
          <p:nvPr/>
        </p:nvSpPr>
        <p:spPr>
          <a:xfrm>
            <a:off x="1082813" y="4218516"/>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8" name="object 78"/>
          <p:cNvSpPr/>
          <p:nvPr/>
        </p:nvSpPr>
        <p:spPr>
          <a:xfrm>
            <a:off x="1082813" y="4496940"/>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79" name="object 79"/>
          <p:cNvSpPr/>
          <p:nvPr/>
        </p:nvSpPr>
        <p:spPr>
          <a:xfrm>
            <a:off x="1082813" y="4790875"/>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80" name="object 80"/>
          <p:cNvSpPr/>
          <p:nvPr/>
        </p:nvSpPr>
        <p:spPr>
          <a:xfrm>
            <a:off x="1082813" y="4935426"/>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
        <p:nvSpPr>
          <p:cNvPr id="81" name="object 81"/>
          <p:cNvSpPr/>
          <p:nvPr/>
        </p:nvSpPr>
        <p:spPr>
          <a:xfrm>
            <a:off x="1082813" y="5068957"/>
            <a:ext cx="82596" cy="86062"/>
          </a:xfrm>
          <a:custGeom>
            <a:avLst/>
            <a:gdLst/>
            <a:ahLst/>
            <a:cxnLst/>
            <a:rect l="l" t="t" r="r" b="b"/>
            <a:pathLst>
              <a:path w="181610" h="189229">
                <a:moveTo>
                  <a:pt x="0" y="0"/>
                </a:moveTo>
                <a:lnTo>
                  <a:pt x="0" y="189198"/>
                </a:lnTo>
                <a:lnTo>
                  <a:pt x="181429" y="89033"/>
                </a:lnTo>
                <a:lnTo>
                  <a:pt x="0" y="0"/>
                </a:lnTo>
                <a:close/>
              </a:path>
            </a:pathLst>
          </a:custGeom>
          <a:solidFill>
            <a:srgbClr val="14286B"/>
          </a:solidFill>
        </p:spPr>
        <p:txBody>
          <a:bodyPr wrap="square" lIns="0" tIns="0" rIns="0" bIns="0" rtlCol="0"/>
          <a:lstStyle/>
          <a:p>
            <a:pPr defTabSz="415869" eaLnBrk="1" fontAlgn="auto" hangingPunct="1">
              <a:spcBef>
                <a:spcPts val="0"/>
              </a:spcBef>
              <a:spcAft>
                <a:spcPts val="0"/>
              </a:spcAft>
              <a:defRPr/>
            </a:pPr>
            <a:endParaRPr sz="819">
              <a:solidFill>
                <a:prstClr val="black"/>
              </a:solidFill>
              <a:latin typeface="Calibri"/>
            </a:endParaRPr>
          </a:p>
        </p:txBody>
      </p:sp>
    </p:spTree>
    <p:extLst>
      <p:ext uri="{BB962C8B-B14F-4D97-AF65-F5344CB8AC3E}">
        <p14:creationId xmlns:p14="http://schemas.microsoft.com/office/powerpoint/2010/main" val="2910942149"/>
      </p:ext>
    </p:extLst>
  </p:cSld>
  <p:clrMapOvr>
    <a:masterClrMapping/>
  </p:clrMapOvr>
  <p:transition spd="med">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847411" y="2495187"/>
            <a:ext cx="1663980" cy="1028578"/>
          </a:xfrm>
          <a:prstGeom prst="rect">
            <a:avLst/>
          </a:prstGeom>
        </p:spPr>
      </p:pic>
      <p:pic>
        <p:nvPicPr>
          <p:cNvPr id="9" name="Picture 8"/>
          <p:cNvPicPr>
            <a:picLocks noChangeAspect="1"/>
          </p:cNvPicPr>
          <p:nvPr/>
        </p:nvPicPr>
        <p:blipFill>
          <a:blip r:embed="rId3"/>
          <a:stretch>
            <a:fillRect/>
          </a:stretch>
        </p:blipFill>
        <p:spPr>
          <a:xfrm>
            <a:off x="76200" y="4001558"/>
            <a:ext cx="2793175" cy="1835150"/>
          </a:xfrm>
          <a:prstGeom prst="rect">
            <a:avLst/>
          </a:prstGeom>
        </p:spPr>
      </p:pic>
      <p:pic>
        <p:nvPicPr>
          <p:cNvPr id="10" name="Picture 9"/>
          <p:cNvPicPr>
            <a:picLocks noChangeAspect="1"/>
          </p:cNvPicPr>
          <p:nvPr/>
        </p:nvPicPr>
        <p:blipFill>
          <a:blip r:embed="rId4"/>
          <a:stretch>
            <a:fillRect/>
          </a:stretch>
        </p:blipFill>
        <p:spPr>
          <a:xfrm>
            <a:off x="0" y="2096558"/>
            <a:ext cx="3740731" cy="1858057"/>
          </a:xfrm>
          <a:prstGeom prst="rect">
            <a:avLst/>
          </a:prstGeom>
        </p:spPr>
      </p:pic>
      <p:pic>
        <p:nvPicPr>
          <p:cNvPr id="8" name="Picture 7"/>
          <p:cNvPicPr>
            <a:picLocks noChangeAspect="1"/>
          </p:cNvPicPr>
          <p:nvPr/>
        </p:nvPicPr>
        <p:blipFill>
          <a:blip r:embed="rId5"/>
          <a:stretch>
            <a:fillRect/>
          </a:stretch>
        </p:blipFill>
        <p:spPr>
          <a:xfrm>
            <a:off x="2470707" y="4611158"/>
            <a:ext cx="3472893" cy="210904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b="24824"/>
          <a:stretch/>
        </p:blipFill>
        <p:spPr>
          <a:xfrm>
            <a:off x="3984708" y="533400"/>
            <a:ext cx="1860960" cy="1905000"/>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13890" t="52222" r="10999" b="8889"/>
          <a:stretch/>
        </p:blipFill>
        <p:spPr>
          <a:xfrm>
            <a:off x="1361527" y="758296"/>
            <a:ext cx="2574461" cy="1732810"/>
          </a:xfrm>
          <a:prstGeom prst="rect">
            <a:avLst/>
          </a:prstGeom>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16833" t="6875" r="10222" b="7570"/>
          <a:stretch/>
        </p:blipFill>
        <p:spPr>
          <a:xfrm>
            <a:off x="5877296" y="763482"/>
            <a:ext cx="3190504" cy="4724400"/>
          </a:xfrm>
          <a:prstGeom prst="rect">
            <a:avLst/>
          </a:prstGeom>
        </p:spPr>
      </p:pic>
      <p:sp>
        <p:nvSpPr>
          <p:cNvPr id="46082" name="Rectangle 2"/>
          <p:cNvSpPr>
            <a:spLocks noGrp="1" noChangeArrowheads="1"/>
          </p:cNvSpPr>
          <p:nvPr>
            <p:ph type="title"/>
          </p:nvPr>
        </p:nvSpPr>
        <p:spPr>
          <a:xfrm>
            <a:off x="838488" y="-79298"/>
            <a:ext cx="8153400" cy="381000"/>
          </a:xfrm>
        </p:spPr>
        <p:txBody>
          <a:bodyPr>
            <a:normAutofit fontScale="90000"/>
          </a:bodyPr>
          <a:lstStyle/>
          <a:p>
            <a:pPr eaLnBrk="1" fontAlgn="auto" hangingPunct="1">
              <a:spcAft>
                <a:spcPts val="0"/>
              </a:spcAft>
              <a:defRPr/>
            </a:pPr>
            <a:r>
              <a:rPr lang="en-US" sz="4000" b="1" dirty="0">
                <a:solidFill>
                  <a:srgbClr val="FF0000"/>
                </a:solidFill>
                <a:effectLst>
                  <a:outerShdw blurRad="38100" dist="38100" dir="2700000" algn="tl">
                    <a:srgbClr val="000000">
                      <a:alpha val="43137"/>
                    </a:srgbClr>
                  </a:outerShdw>
                </a:effectLst>
                <a:latin typeface="Arial" pitchFamily="34" charset="0"/>
                <a:cs typeface="Arial" pitchFamily="34" charset="0"/>
              </a:rPr>
              <a:t>BUSINESS SUPPORT SYSTEM</a:t>
            </a:r>
          </a:p>
        </p:txBody>
      </p:sp>
      <p:graphicFrame>
        <p:nvGraphicFramePr>
          <p:cNvPr id="2" name="Diagram 1"/>
          <p:cNvGraphicFramePr/>
          <p:nvPr>
            <p:extLst>
              <p:ext uri="{D42A27DB-BD31-4B8C-83A1-F6EECF244321}">
                <p14:modId xmlns:p14="http://schemas.microsoft.com/office/powerpoint/2010/main" val="3037263695"/>
              </p:ext>
            </p:extLst>
          </p:nvPr>
        </p:nvGraphicFramePr>
        <p:xfrm>
          <a:off x="76200" y="1334558"/>
          <a:ext cx="9090025" cy="53403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TextBox 3"/>
          <p:cNvSpPr txBox="1"/>
          <p:nvPr/>
        </p:nvSpPr>
        <p:spPr>
          <a:xfrm>
            <a:off x="0" y="6711421"/>
            <a:ext cx="1361527"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9002837"/>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3903"/>
            <a:ext cx="8229600" cy="2667000"/>
          </a:xfrm>
        </p:spPr>
        <p:txBody>
          <a:bodyPr>
            <a:normAutofit/>
          </a:bodyPr>
          <a:lstStyle/>
          <a:p>
            <a:pPr algn="ctr">
              <a:buNone/>
            </a:pPr>
            <a:r>
              <a:rPr lang="en-US" sz="7200" dirty="0">
                <a:solidFill>
                  <a:srgbClr val="FF0000"/>
                </a:solidFill>
              </a:rPr>
              <a:t>THANK YOU</a:t>
            </a:r>
          </a:p>
          <a:p>
            <a:pPr algn="ctr">
              <a:buNone/>
            </a:pPr>
            <a:r>
              <a:rPr lang="en-US" sz="7200" dirty="0">
                <a:solidFill>
                  <a:srgbClr val="FF0000"/>
                </a:solidFill>
              </a:rPr>
              <a:t>Q &amp; A</a:t>
            </a:r>
          </a:p>
        </p:txBody>
      </p:sp>
      <p:pic>
        <p:nvPicPr>
          <p:cNvPr id="70658" name="Picture 2" descr="https://encrypted-tbn3.gstatic.com/images?q=tbn:ANd9GcQnBRqSgA5ZPmPhYCbJWEAu8vWxpe7_tfz1bDdeP5xxStfAbjof0A"/>
          <p:cNvPicPr>
            <a:picLocks noChangeAspect="1" noChangeArrowheads="1"/>
          </p:cNvPicPr>
          <p:nvPr/>
        </p:nvPicPr>
        <p:blipFill>
          <a:blip r:embed="rId2" cstate="print"/>
          <a:srcRect/>
          <a:stretch>
            <a:fillRect/>
          </a:stretch>
        </p:blipFill>
        <p:spPr bwMode="auto">
          <a:xfrm rot="20178198">
            <a:off x="4751551" y="3639934"/>
            <a:ext cx="4071496" cy="2505536"/>
          </a:xfrm>
          <a:prstGeom prst="rect">
            <a:avLst/>
          </a:prstGeom>
          <a:noFill/>
        </p:spPr>
      </p:pic>
    </p:spTree>
  </p:cSld>
  <p:clrMapOvr>
    <a:masterClrMapping/>
  </p:clrMapOvr>
  <p:transition spd="med">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2965" y="3080384"/>
            <a:ext cx="3266693" cy="20391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92289" y="2618612"/>
            <a:ext cx="1228725" cy="122872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295400" y="870357"/>
            <a:ext cx="7162800" cy="632866"/>
          </a:xfrm>
          <a:prstGeom prst="rect">
            <a:avLst/>
          </a:prstGeom>
        </p:spPr>
        <p:txBody>
          <a:bodyPr vert="horz" wrap="square" lIns="0" tIns="9525" rIns="0" bIns="0" rtlCol="0" anchor="t">
            <a:spAutoFit/>
          </a:bodyPr>
          <a:lstStyle/>
          <a:p>
            <a:pPr marL="9525" algn="ctr">
              <a:spcBef>
                <a:spcPts val="75"/>
              </a:spcBef>
            </a:pPr>
            <a:r>
              <a:rPr sz="4050" spc="-4" dirty="0"/>
              <a:t>Disruption in </a:t>
            </a:r>
            <a:r>
              <a:rPr sz="4050" dirty="0"/>
              <a:t>Taxi</a:t>
            </a:r>
            <a:r>
              <a:rPr sz="4050" spc="-45" dirty="0"/>
              <a:t> </a:t>
            </a:r>
            <a:r>
              <a:rPr sz="4050" dirty="0"/>
              <a:t>Services</a:t>
            </a:r>
          </a:p>
        </p:txBody>
      </p:sp>
      <p:sp>
        <p:nvSpPr>
          <p:cNvPr id="6" name="object 6"/>
          <p:cNvSpPr txBox="1"/>
          <p:nvPr/>
        </p:nvSpPr>
        <p:spPr>
          <a:xfrm>
            <a:off x="1489900" y="1992592"/>
            <a:ext cx="437674" cy="332303"/>
          </a:xfrm>
          <a:prstGeom prst="rect">
            <a:avLst/>
          </a:prstGeom>
        </p:spPr>
        <p:txBody>
          <a:bodyPr vert="horz" wrap="square" lIns="0" tIns="9049" rIns="0" bIns="0" rtlCol="0">
            <a:spAutoFit/>
          </a:bodyPr>
          <a:lstStyle/>
          <a:p>
            <a:pPr marL="9525">
              <a:spcBef>
                <a:spcPts val="71"/>
              </a:spcBef>
            </a:pPr>
            <a:r>
              <a:rPr sz="2100" dirty="0">
                <a:latin typeface="Gabriola"/>
                <a:cs typeface="Gabriola"/>
              </a:rPr>
              <a:t>Then</a:t>
            </a:r>
            <a:endParaRPr sz="2100">
              <a:latin typeface="Gabriola"/>
              <a:cs typeface="Gabriola"/>
            </a:endParaRPr>
          </a:p>
        </p:txBody>
      </p:sp>
      <p:sp>
        <p:nvSpPr>
          <p:cNvPr id="7" name="object 7"/>
          <p:cNvSpPr txBox="1"/>
          <p:nvPr/>
        </p:nvSpPr>
        <p:spPr>
          <a:xfrm>
            <a:off x="6952487" y="2083499"/>
            <a:ext cx="359093" cy="332303"/>
          </a:xfrm>
          <a:prstGeom prst="rect">
            <a:avLst/>
          </a:prstGeom>
        </p:spPr>
        <p:txBody>
          <a:bodyPr vert="horz" wrap="square" lIns="0" tIns="9049" rIns="0" bIns="0" rtlCol="0">
            <a:spAutoFit/>
          </a:bodyPr>
          <a:lstStyle/>
          <a:p>
            <a:pPr marL="9525">
              <a:spcBef>
                <a:spcPts val="71"/>
              </a:spcBef>
            </a:pPr>
            <a:r>
              <a:rPr sz="2100" spc="-4" dirty="0">
                <a:latin typeface="Gabriola"/>
                <a:cs typeface="Gabriola"/>
              </a:rPr>
              <a:t>now</a:t>
            </a:r>
            <a:endParaRPr sz="2100">
              <a:latin typeface="Gabriola"/>
              <a:cs typeface="Gabriola"/>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3947888"/>
            <a:ext cx="2590800" cy="1006094"/>
          </a:xfrm>
          <a:prstGeom prst="rect">
            <a:avLst/>
          </a:prstGeom>
        </p:spPr>
      </p:pic>
    </p:spTree>
    <p:extLst>
      <p:ext uri="{BB962C8B-B14F-4D97-AF65-F5344CB8AC3E}">
        <p14:creationId xmlns:p14="http://schemas.microsoft.com/office/powerpoint/2010/main" val="1277795051"/>
      </p:ext>
    </p:extLst>
  </p:cSld>
  <p:clrMapOvr>
    <a:masterClrMapping/>
  </p:clrMapOvr>
  <p:transition spd="med">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4766" y="685800"/>
            <a:ext cx="6130099" cy="632866"/>
          </a:xfrm>
          <a:prstGeom prst="rect">
            <a:avLst/>
          </a:prstGeom>
        </p:spPr>
        <p:txBody>
          <a:bodyPr vert="horz" wrap="square" lIns="0" tIns="9525" rIns="0" bIns="0" rtlCol="0" anchor="t">
            <a:spAutoFit/>
          </a:bodyPr>
          <a:lstStyle/>
          <a:p>
            <a:pPr marL="9525" algn="ctr">
              <a:spcBef>
                <a:spcPts val="75"/>
              </a:spcBef>
            </a:pPr>
            <a:r>
              <a:rPr sz="4050" spc="-4" dirty="0"/>
              <a:t>Disruption in</a:t>
            </a:r>
            <a:r>
              <a:rPr sz="4050" spc="-41" dirty="0"/>
              <a:t> </a:t>
            </a:r>
            <a:r>
              <a:rPr sz="4050" spc="-4" dirty="0"/>
              <a:t>books</a:t>
            </a:r>
            <a:endParaRPr sz="4050" dirty="0"/>
          </a:p>
        </p:txBody>
      </p:sp>
      <p:sp>
        <p:nvSpPr>
          <p:cNvPr id="3" name="object 3"/>
          <p:cNvSpPr/>
          <p:nvPr/>
        </p:nvSpPr>
        <p:spPr>
          <a:xfrm>
            <a:off x="5715000" y="2704337"/>
            <a:ext cx="2324862" cy="301066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62407" y="2366009"/>
            <a:ext cx="2320289" cy="351586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489900" y="1992592"/>
            <a:ext cx="437674" cy="332303"/>
          </a:xfrm>
          <a:prstGeom prst="rect">
            <a:avLst/>
          </a:prstGeom>
        </p:spPr>
        <p:txBody>
          <a:bodyPr vert="horz" wrap="square" lIns="0" tIns="9049" rIns="0" bIns="0" rtlCol="0">
            <a:spAutoFit/>
          </a:bodyPr>
          <a:lstStyle/>
          <a:p>
            <a:pPr marL="9525">
              <a:spcBef>
                <a:spcPts val="71"/>
              </a:spcBef>
            </a:pPr>
            <a:r>
              <a:rPr sz="2100" dirty="0">
                <a:latin typeface="Gabriola"/>
                <a:cs typeface="Gabriola"/>
              </a:rPr>
              <a:t>Then</a:t>
            </a:r>
            <a:endParaRPr sz="2100">
              <a:latin typeface="Gabriola"/>
              <a:cs typeface="Gabriola"/>
            </a:endParaRPr>
          </a:p>
        </p:txBody>
      </p:sp>
      <p:sp>
        <p:nvSpPr>
          <p:cNvPr id="6" name="object 6"/>
          <p:cNvSpPr txBox="1"/>
          <p:nvPr/>
        </p:nvSpPr>
        <p:spPr>
          <a:xfrm>
            <a:off x="6952487" y="2083499"/>
            <a:ext cx="359093" cy="332303"/>
          </a:xfrm>
          <a:prstGeom prst="rect">
            <a:avLst/>
          </a:prstGeom>
        </p:spPr>
        <p:txBody>
          <a:bodyPr vert="horz" wrap="square" lIns="0" tIns="9049" rIns="0" bIns="0" rtlCol="0">
            <a:spAutoFit/>
          </a:bodyPr>
          <a:lstStyle/>
          <a:p>
            <a:pPr marL="9525">
              <a:spcBef>
                <a:spcPts val="71"/>
              </a:spcBef>
            </a:pPr>
            <a:r>
              <a:rPr sz="2100" spc="-4" dirty="0">
                <a:latin typeface="Gabriola"/>
                <a:cs typeface="Gabriola"/>
              </a:rPr>
              <a:t>now</a:t>
            </a:r>
            <a:endParaRPr sz="2100">
              <a:latin typeface="Gabriola"/>
              <a:cs typeface="Gabriola"/>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5572975"/>
            <a:ext cx="3884519" cy="861119"/>
          </a:xfrm>
          <a:prstGeom prst="rect">
            <a:avLst/>
          </a:prstGeom>
        </p:spPr>
      </p:pic>
    </p:spTree>
    <p:extLst>
      <p:ext uri="{BB962C8B-B14F-4D97-AF65-F5344CB8AC3E}">
        <p14:creationId xmlns:p14="http://schemas.microsoft.com/office/powerpoint/2010/main" val="3330765402"/>
      </p:ext>
    </p:extLst>
  </p:cSld>
  <p:clrMapOvr>
    <a:masterClrMapping/>
  </p:clrMapOvr>
  <p:transition spd="med">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p:cNvSpPr>
            <a:spLocks noChangeArrowheads="1"/>
          </p:cNvSpPr>
          <p:nvPr/>
        </p:nvSpPr>
        <p:spPr bwMode="auto">
          <a:xfrm>
            <a:off x="6410325" y="2093913"/>
            <a:ext cx="1693863" cy="442912"/>
          </a:xfrm>
          <a:prstGeom prst="rect">
            <a:avLst/>
          </a:prstGeom>
          <a:solidFill>
            <a:srgbClr val="FF814D"/>
          </a:solidFill>
          <a:ln w="12700">
            <a:solidFill>
              <a:schemeClr val="tx1"/>
            </a:solidFill>
            <a:miter lim="800000"/>
            <a:headEnd/>
            <a:tailEnd/>
          </a:ln>
          <a:effectLst>
            <a:outerShdw dist="35921" dir="8100000" algn="ctr" rotWithShape="0">
              <a:schemeClr val="tx2"/>
            </a:outerShdw>
          </a:effectLst>
        </p:spPr>
        <p:txBody>
          <a:bodyPr wrap="none" anchor="ctr"/>
          <a:lstStyle/>
          <a:p>
            <a:endParaRPr lang="en-MY"/>
          </a:p>
        </p:txBody>
      </p:sp>
      <p:sp>
        <p:nvSpPr>
          <p:cNvPr id="144387" name="Rectangle 1027"/>
          <p:cNvSpPr>
            <a:spLocks noChangeArrowheads="1"/>
          </p:cNvSpPr>
          <p:nvPr/>
        </p:nvSpPr>
        <p:spPr bwMode="auto">
          <a:xfrm>
            <a:off x="244475" y="323850"/>
            <a:ext cx="86042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endParaRPr lang="en-US" altLang="en-US" sz="3600" b="1">
              <a:latin typeface="Times New Roman" panose="02020603050405020304" pitchFamily="18" charset="0"/>
            </a:endParaRPr>
          </a:p>
        </p:txBody>
      </p:sp>
      <p:sp>
        <p:nvSpPr>
          <p:cNvPr id="144389" name="Line 1029"/>
          <p:cNvSpPr>
            <a:spLocks noChangeShapeType="1"/>
          </p:cNvSpPr>
          <p:nvPr/>
        </p:nvSpPr>
        <p:spPr bwMode="auto">
          <a:xfrm>
            <a:off x="1685925" y="2576513"/>
            <a:ext cx="0" cy="1636712"/>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144390" name="Rectangle 1030"/>
          <p:cNvSpPr>
            <a:spLocks noChangeArrowheads="1"/>
          </p:cNvSpPr>
          <p:nvPr/>
        </p:nvSpPr>
        <p:spPr bwMode="auto">
          <a:xfrm>
            <a:off x="590550" y="3617913"/>
            <a:ext cx="2206625" cy="1638300"/>
          </a:xfrm>
          <a:prstGeom prst="rect">
            <a:avLst/>
          </a:prstGeom>
          <a:solidFill>
            <a:srgbClr val="FCFEB9"/>
          </a:solidFill>
          <a:ln w="12700">
            <a:solidFill>
              <a:schemeClr val="tx1"/>
            </a:solidFill>
            <a:miter lim="800000"/>
            <a:headEnd/>
            <a:tailEnd/>
          </a:ln>
          <a:effectLst>
            <a:outerShdw dist="107763" dir="8100000" algn="ctr" rotWithShape="0">
              <a:schemeClr val="tx2"/>
            </a:outerShdw>
          </a:effectLst>
        </p:spPr>
        <p:txBody>
          <a:bodyPr wrap="none" anchor="ctr"/>
          <a:lstStyle/>
          <a:p>
            <a:endParaRPr lang="en-MY"/>
          </a:p>
        </p:txBody>
      </p:sp>
      <p:sp>
        <p:nvSpPr>
          <p:cNvPr id="144391" name="Rectangle 1031"/>
          <p:cNvSpPr>
            <a:spLocks noChangeArrowheads="1"/>
          </p:cNvSpPr>
          <p:nvPr/>
        </p:nvSpPr>
        <p:spPr bwMode="auto">
          <a:xfrm>
            <a:off x="841375" y="2111375"/>
            <a:ext cx="1693863" cy="442913"/>
          </a:xfrm>
          <a:prstGeom prst="rect">
            <a:avLst/>
          </a:prstGeom>
          <a:solidFill>
            <a:srgbClr val="FF814D"/>
          </a:solidFill>
          <a:ln w="12700">
            <a:solidFill>
              <a:schemeClr val="tx1"/>
            </a:solidFill>
            <a:miter lim="800000"/>
            <a:headEnd/>
            <a:tailEnd/>
          </a:ln>
          <a:effectLst>
            <a:outerShdw dist="35921" dir="8100000" algn="ctr" rotWithShape="0">
              <a:schemeClr val="tx2"/>
            </a:outerShdw>
          </a:effectLst>
        </p:spPr>
        <p:txBody>
          <a:bodyPr wrap="none" anchor="ctr"/>
          <a:lstStyle/>
          <a:p>
            <a:endParaRPr lang="en-MY"/>
          </a:p>
        </p:txBody>
      </p:sp>
      <p:sp>
        <p:nvSpPr>
          <p:cNvPr id="144392" name="Rectangle 1032"/>
          <p:cNvSpPr>
            <a:spLocks noChangeArrowheads="1"/>
          </p:cNvSpPr>
          <p:nvPr/>
        </p:nvSpPr>
        <p:spPr bwMode="auto">
          <a:xfrm>
            <a:off x="701675" y="2157413"/>
            <a:ext cx="202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2000" b="1">
                <a:latin typeface="Helvetica" panose="020B0604020202020204" pitchFamily="34" charset="0"/>
              </a:rPr>
              <a:t>New Market</a:t>
            </a:r>
          </a:p>
        </p:txBody>
      </p:sp>
      <p:sp>
        <p:nvSpPr>
          <p:cNvPr id="144393" name="Rectangle 1033"/>
          <p:cNvSpPr>
            <a:spLocks noChangeArrowheads="1"/>
          </p:cNvSpPr>
          <p:nvPr/>
        </p:nvSpPr>
        <p:spPr bwMode="auto">
          <a:xfrm>
            <a:off x="623888" y="3657600"/>
            <a:ext cx="21812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spcAft>
                <a:spcPct val="25000"/>
              </a:spcAft>
            </a:pPr>
            <a:r>
              <a:rPr lang="en-US" altLang="en-US" sz="1600" b="1" i="1">
                <a:latin typeface="Helvetica" panose="020B0604020202020204" pitchFamily="34" charset="0"/>
              </a:rPr>
              <a:t>Example:</a:t>
            </a:r>
            <a:br>
              <a:rPr lang="en-US" altLang="en-US" sz="1600">
                <a:latin typeface="Helvetica" panose="020B0604020202020204" pitchFamily="34" charset="0"/>
              </a:rPr>
            </a:br>
            <a:r>
              <a:rPr lang="en-US" altLang="en-US" sz="1600">
                <a:latin typeface="Helvetica" panose="020B0604020202020204" pitchFamily="34" charset="0"/>
              </a:rPr>
              <a:t>Providing health conscious Utah consumers with fruit smoothies.</a:t>
            </a:r>
          </a:p>
        </p:txBody>
      </p:sp>
      <p:sp>
        <p:nvSpPr>
          <p:cNvPr id="144394" name="Oval 1034"/>
          <p:cNvSpPr>
            <a:spLocks noChangeArrowheads="1"/>
          </p:cNvSpPr>
          <p:nvPr/>
        </p:nvSpPr>
        <p:spPr bwMode="auto">
          <a:xfrm>
            <a:off x="1639888" y="3560763"/>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395" name="Oval 1035"/>
          <p:cNvSpPr>
            <a:spLocks noChangeArrowheads="1"/>
          </p:cNvSpPr>
          <p:nvPr/>
        </p:nvSpPr>
        <p:spPr bwMode="auto">
          <a:xfrm>
            <a:off x="1639888" y="2517775"/>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396" name="Line 1036"/>
          <p:cNvSpPr>
            <a:spLocks noChangeShapeType="1"/>
          </p:cNvSpPr>
          <p:nvPr/>
        </p:nvSpPr>
        <p:spPr bwMode="auto">
          <a:xfrm>
            <a:off x="4470400" y="2571750"/>
            <a:ext cx="0" cy="1636713"/>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144397" name="Rectangle 1037"/>
          <p:cNvSpPr>
            <a:spLocks noChangeArrowheads="1"/>
          </p:cNvSpPr>
          <p:nvPr/>
        </p:nvSpPr>
        <p:spPr bwMode="auto">
          <a:xfrm>
            <a:off x="3375025" y="3617913"/>
            <a:ext cx="2206625" cy="1638300"/>
          </a:xfrm>
          <a:prstGeom prst="rect">
            <a:avLst/>
          </a:prstGeom>
          <a:solidFill>
            <a:srgbClr val="FCFEB9"/>
          </a:solidFill>
          <a:ln w="12700">
            <a:solidFill>
              <a:schemeClr val="tx1"/>
            </a:solidFill>
            <a:miter lim="800000"/>
            <a:headEnd/>
            <a:tailEnd/>
          </a:ln>
          <a:effectLst>
            <a:outerShdw dist="107763" dir="8100000" algn="ctr" rotWithShape="0">
              <a:schemeClr val="tx2"/>
            </a:outerShdw>
          </a:effectLst>
        </p:spPr>
        <p:txBody>
          <a:bodyPr wrap="none" anchor="ctr"/>
          <a:lstStyle/>
          <a:p>
            <a:endParaRPr lang="en-MY"/>
          </a:p>
        </p:txBody>
      </p:sp>
      <p:sp>
        <p:nvSpPr>
          <p:cNvPr id="144398" name="Rectangle 1038"/>
          <p:cNvSpPr>
            <a:spLocks noChangeArrowheads="1"/>
          </p:cNvSpPr>
          <p:nvPr/>
        </p:nvSpPr>
        <p:spPr bwMode="auto">
          <a:xfrm>
            <a:off x="3384550" y="2106613"/>
            <a:ext cx="2168525" cy="442912"/>
          </a:xfrm>
          <a:prstGeom prst="rect">
            <a:avLst/>
          </a:prstGeom>
          <a:solidFill>
            <a:srgbClr val="FF814D"/>
          </a:solidFill>
          <a:ln w="12700">
            <a:solidFill>
              <a:schemeClr val="tx1"/>
            </a:solidFill>
            <a:miter lim="800000"/>
            <a:headEnd/>
            <a:tailEnd/>
          </a:ln>
          <a:effectLst>
            <a:outerShdw dist="35921" dir="8100000" algn="ctr" rotWithShape="0">
              <a:schemeClr val="tx2"/>
            </a:outerShdw>
          </a:effectLst>
        </p:spPr>
        <p:txBody>
          <a:bodyPr wrap="none" anchor="ctr"/>
          <a:lstStyle/>
          <a:p>
            <a:endParaRPr lang="en-MY"/>
          </a:p>
        </p:txBody>
      </p:sp>
      <p:sp>
        <p:nvSpPr>
          <p:cNvPr id="144399" name="Rectangle 1039"/>
          <p:cNvSpPr>
            <a:spLocks noChangeArrowheads="1"/>
          </p:cNvSpPr>
          <p:nvPr/>
        </p:nvSpPr>
        <p:spPr bwMode="auto">
          <a:xfrm>
            <a:off x="3328988" y="2152650"/>
            <a:ext cx="22971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2000" b="1">
                <a:latin typeface="Helvetica" panose="020B0604020202020204" pitchFamily="34" charset="0"/>
              </a:rPr>
              <a:t>New Technology</a:t>
            </a:r>
          </a:p>
        </p:txBody>
      </p:sp>
      <p:sp>
        <p:nvSpPr>
          <p:cNvPr id="144400" name="Rectangle 1040"/>
          <p:cNvSpPr>
            <a:spLocks noChangeArrowheads="1"/>
          </p:cNvSpPr>
          <p:nvPr/>
        </p:nvSpPr>
        <p:spPr bwMode="auto">
          <a:xfrm>
            <a:off x="3375025" y="3657600"/>
            <a:ext cx="23304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spcAft>
                <a:spcPct val="25000"/>
              </a:spcAft>
            </a:pPr>
            <a:r>
              <a:rPr lang="en-US" altLang="en-US" sz="1600" b="1" i="1">
                <a:latin typeface="Helvetica" panose="020B0604020202020204" pitchFamily="34" charset="0"/>
              </a:rPr>
              <a:t>Example:</a:t>
            </a:r>
            <a:br>
              <a:rPr lang="en-US" altLang="en-US" sz="1600">
                <a:latin typeface="Helvetica" panose="020B0604020202020204" pitchFamily="34" charset="0"/>
              </a:rPr>
            </a:br>
            <a:r>
              <a:rPr lang="en-US" altLang="en-US" sz="1600">
                <a:latin typeface="Helvetica" panose="020B0604020202020204" pitchFamily="34" charset="0"/>
              </a:rPr>
              <a:t>Providing alternatives to incarceration by using high technology ankle bracelets for home arrest programs.</a:t>
            </a:r>
          </a:p>
        </p:txBody>
      </p:sp>
      <p:sp>
        <p:nvSpPr>
          <p:cNvPr id="144401" name="Oval 1041"/>
          <p:cNvSpPr>
            <a:spLocks noChangeArrowheads="1"/>
          </p:cNvSpPr>
          <p:nvPr/>
        </p:nvSpPr>
        <p:spPr bwMode="auto">
          <a:xfrm>
            <a:off x="4424363" y="3560763"/>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402" name="Oval 1042"/>
          <p:cNvSpPr>
            <a:spLocks noChangeArrowheads="1"/>
          </p:cNvSpPr>
          <p:nvPr/>
        </p:nvSpPr>
        <p:spPr bwMode="auto">
          <a:xfrm>
            <a:off x="4424363" y="2513013"/>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403" name="Line 1043"/>
          <p:cNvSpPr>
            <a:spLocks noChangeShapeType="1"/>
          </p:cNvSpPr>
          <p:nvPr/>
        </p:nvSpPr>
        <p:spPr bwMode="auto">
          <a:xfrm>
            <a:off x="7254875" y="2584450"/>
            <a:ext cx="0" cy="1636713"/>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144404" name="Rectangle 1044"/>
          <p:cNvSpPr>
            <a:spLocks noChangeArrowheads="1"/>
          </p:cNvSpPr>
          <p:nvPr/>
        </p:nvSpPr>
        <p:spPr bwMode="auto">
          <a:xfrm>
            <a:off x="6159500" y="3616325"/>
            <a:ext cx="2206625" cy="1638300"/>
          </a:xfrm>
          <a:prstGeom prst="rect">
            <a:avLst/>
          </a:prstGeom>
          <a:solidFill>
            <a:srgbClr val="FCFEB9"/>
          </a:solidFill>
          <a:ln w="12700">
            <a:solidFill>
              <a:schemeClr val="tx1"/>
            </a:solidFill>
            <a:miter lim="800000"/>
            <a:headEnd/>
            <a:tailEnd/>
          </a:ln>
          <a:effectLst>
            <a:outerShdw dist="107763" dir="8100000" algn="ctr" rotWithShape="0">
              <a:schemeClr val="tx2"/>
            </a:outerShdw>
          </a:effectLst>
        </p:spPr>
        <p:txBody>
          <a:bodyPr wrap="none" anchor="ctr"/>
          <a:lstStyle/>
          <a:p>
            <a:endParaRPr lang="en-MY"/>
          </a:p>
        </p:txBody>
      </p:sp>
      <p:sp>
        <p:nvSpPr>
          <p:cNvPr id="144405" name="Rectangle 1045"/>
          <p:cNvSpPr>
            <a:spLocks noChangeArrowheads="1"/>
          </p:cNvSpPr>
          <p:nvPr/>
        </p:nvSpPr>
        <p:spPr bwMode="auto">
          <a:xfrm>
            <a:off x="6253163" y="2165350"/>
            <a:ext cx="202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2000" b="1">
                <a:latin typeface="Helvetica" panose="020B0604020202020204" pitchFamily="34" charset="0"/>
              </a:rPr>
              <a:t>New Benefit</a:t>
            </a:r>
          </a:p>
        </p:txBody>
      </p:sp>
      <p:sp>
        <p:nvSpPr>
          <p:cNvPr id="144406" name="Rectangle 1046"/>
          <p:cNvSpPr>
            <a:spLocks noChangeArrowheads="1"/>
          </p:cNvSpPr>
          <p:nvPr/>
        </p:nvSpPr>
        <p:spPr bwMode="auto">
          <a:xfrm>
            <a:off x="6192838" y="3656013"/>
            <a:ext cx="2181225"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spcAft>
                <a:spcPct val="25000"/>
              </a:spcAft>
            </a:pPr>
            <a:r>
              <a:rPr lang="en-US" altLang="en-US" sz="1600" b="1" i="1">
                <a:latin typeface="Helvetica" panose="020B0604020202020204" pitchFamily="34" charset="0"/>
              </a:rPr>
              <a:t>Example:</a:t>
            </a:r>
            <a:br>
              <a:rPr lang="en-US" altLang="en-US" sz="1600">
                <a:latin typeface="Helvetica" panose="020B0604020202020204" pitchFamily="34" charset="0"/>
              </a:rPr>
            </a:br>
            <a:r>
              <a:rPr lang="en-US" altLang="en-US" sz="1600">
                <a:latin typeface="Helvetica" panose="020B0604020202020204" pitchFamily="34" charset="0"/>
              </a:rPr>
              <a:t>Providing same day drain cleaning services with a money-back guarantee.</a:t>
            </a:r>
          </a:p>
        </p:txBody>
      </p:sp>
      <p:sp>
        <p:nvSpPr>
          <p:cNvPr id="144407" name="Oval 1047"/>
          <p:cNvSpPr>
            <a:spLocks noChangeArrowheads="1"/>
          </p:cNvSpPr>
          <p:nvPr/>
        </p:nvSpPr>
        <p:spPr bwMode="auto">
          <a:xfrm>
            <a:off x="7208838" y="3559175"/>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408" name="Oval 1048"/>
          <p:cNvSpPr>
            <a:spLocks noChangeArrowheads="1"/>
          </p:cNvSpPr>
          <p:nvPr/>
        </p:nvSpPr>
        <p:spPr bwMode="auto">
          <a:xfrm>
            <a:off x="7208838" y="2525713"/>
            <a:ext cx="101600" cy="101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144412" name="Rectangle 1052"/>
          <p:cNvSpPr>
            <a:spLocks noChangeArrowheads="1"/>
          </p:cNvSpPr>
          <p:nvPr/>
        </p:nvSpPr>
        <p:spPr bwMode="auto">
          <a:xfrm>
            <a:off x="914400" y="5476875"/>
            <a:ext cx="7543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865188" algn="l"/>
              </a:tabLst>
              <a:defRPr sz="2400">
                <a:solidFill>
                  <a:schemeClr val="tx1"/>
                </a:solidFill>
                <a:latin typeface="Times New Roman" panose="02020603050405020304" pitchFamily="18" charset="0"/>
              </a:defRPr>
            </a:lvl1pPr>
            <a:lvl2pPr>
              <a:tabLst>
                <a:tab pos="865188" algn="l"/>
              </a:tabLst>
              <a:defRPr sz="2400">
                <a:solidFill>
                  <a:schemeClr val="tx1"/>
                </a:solidFill>
                <a:latin typeface="Times New Roman" panose="02020603050405020304" pitchFamily="18" charset="0"/>
              </a:defRPr>
            </a:lvl2pPr>
            <a:lvl3pPr>
              <a:tabLst>
                <a:tab pos="865188" algn="l"/>
              </a:tabLst>
              <a:defRPr sz="2400">
                <a:solidFill>
                  <a:schemeClr val="tx1"/>
                </a:solidFill>
                <a:latin typeface="Times New Roman" panose="02020603050405020304" pitchFamily="18" charset="0"/>
              </a:defRPr>
            </a:lvl3pPr>
            <a:lvl4pPr>
              <a:tabLst>
                <a:tab pos="865188" algn="l"/>
              </a:tabLst>
              <a:defRPr sz="2400">
                <a:solidFill>
                  <a:schemeClr val="tx1"/>
                </a:solidFill>
                <a:latin typeface="Times New Roman" panose="02020603050405020304" pitchFamily="18" charset="0"/>
              </a:defRPr>
            </a:lvl4pPr>
            <a:lvl5pPr>
              <a:tabLst>
                <a:tab pos="8651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8651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8651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8651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865188" algn="l"/>
              </a:tabLst>
              <a:defRPr sz="2400">
                <a:solidFill>
                  <a:schemeClr val="tx1"/>
                </a:solidFill>
                <a:latin typeface="Times New Roman" panose="02020603050405020304" pitchFamily="18" charset="0"/>
              </a:defRPr>
            </a:lvl9pPr>
          </a:lstStyle>
          <a:p>
            <a:pPr>
              <a:spcBef>
                <a:spcPct val="50000"/>
              </a:spcBef>
            </a:pPr>
            <a:r>
              <a:rPr lang="en-US" altLang="en-US" sz="1400" b="1">
                <a:latin typeface="Helvetica" panose="020B0604020202020204" pitchFamily="34" charset="0"/>
              </a:rPr>
              <a:t>New Market: </a:t>
            </a:r>
            <a:r>
              <a:rPr lang="en-US" altLang="en-US" sz="1400">
                <a:latin typeface="Helvetica" panose="020B0604020202020204" pitchFamily="34" charset="0"/>
              </a:rPr>
              <a:t>Providing customers with a product/ service that is not in their market but already exists elsewhere.</a:t>
            </a:r>
            <a:br>
              <a:rPr lang="en-US" altLang="en-US" sz="1400">
                <a:latin typeface="Helvetica" panose="020B0604020202020204" pitchFamily="34" charset="0"/>
              </a:rPr>
            </a:br>
            <a:r>
              <a:rPr lang="en-US" altLang="en-US" sz="1400">
                <a:latin typeface="Helvetica" panose="020B0604020202020204" pitchFamily="34" charset="0"/>
              </a:rPr>
              <a:t>New Technology</a:t>
            </a:r>
            <a:r>
              <a:rPr lang="en-US" altLang="en-US" sz="1400" b="1">
                <a:latin typeface="Helvetica" panose="020B0604020202020204" pitchFamily="34" charset="0"/>
              </a:rPr>
              <a:t>: </a:t>
            </a:r>
            <a:r>
              <a:rPr lang="en-US" altLang="en-US" sz="1400">
                <a:latin typeface="Helvetica" panose="020B0604020202020204" pitchFamily="34" charset="0"/>
              </a:rPr>
              <a:t>Using a new technical process that provides the basis for new product or service ideas.</a:t>
            </a:r>
            <a:br>
              <a:rPr lang="en-US" altLang="en-US" sz="1400">
                <a:latin typeface="Helvetica" panose="020B0604020202020204" pitchFamily="34" charset="0"/>
              </a:rPr>
            </a:br>
            <a:r>
              <a:rPr lang="en-US" altLang="en-US" sz="1400">
                <a:latin typeface="Helvetica" panose="020B0604020202020204" pitchFamily="34" charset="0"/>
              </a:rPr>
              <a:t>New Benefit</a:t>
            </a:r>
            <a:r>
              <a:rPr lang="en-US" altLang="en-US" sz="1400" b="1">
                <a:latin typeface="Helvetica" panose="020B0604020202020204" pitchFamily="34" charset="0"/>
              </a:rPr>
              <a:t>: </a:t>
            </a:r>
            <a:r>
              <a:rPr lang="en-US" altLang="en-US" sz="1400">
                <a:latin typeface="Helvetica" panose="020B0604020202020204" pitchFamily="34" charset="0"/>
              </a:rPr>
              <a:t>Performing an old function for customers but in a new and improved way.</a:t>
            </a:r>
          </a:p>
        </p:txBody>
      </p:sp>
      <p:sp>
        <p:nvSpPr>
          <p:cNvPr id="144413" name="Rectangle 1053"/>
          <p:cNvSpPr>
            <a:spLocks noGrp="1" noChangeArrowheads="1"/>
          </p:cNvSpPr>
          <p:nvPr>
            <p:ph type="title" idx="4294967295"/>
          </p:nvPr>
        </p:nvSpPr>
        <p:spPr bwMode="auto">
          <a:xfrm>
            <a:off x="381000" y="762000"/>
            <a:ext cx="7696200" cy="60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algn="ctr"/>
            <a:r>
              <a:rPr lang="en-US" altLang="en-US" sz="3600" b="1" dirty="0">
                <a:latin typeface="Times New Roman" panose="02020603050405020304" pitchFamily="18" charset="0"/>
              </a:rPr>
              <a:t>Types of Ideas That </a:t>
            </a:r>
            <a:br>
              <a:rPr lang="en-US" altLang="en-US" sz="3600" b="1" dirty="0">
                <a:latin typeface="Times New Roman" panose="02020603050405020304" pitchFamily="18" charset="0"/>
              </a:rPr>
            </a:br>
            <a:r>
              <a:rPr lang="en-US" altLang="en-US" sz="3600" b="1" dirty="0">
                <a:latin typeface="Times New Roman" panose="02020603050405020304" pitchFamily="18" charset="0"/>
              </a:rPr>
              <a:t>Develop into Startups</a:t>
            </a:r>
            <a:endParaRPr lang="en-US" altLang="en-US" dirty="0"/>
          </a:p>
        </p:txBody>
      </p:sp>
    </p:spTree>
    <p:extLst>
      <p:ext uri="{BB962C8B-B14F-4D97-AF65-F5344CB8AC3E}">
        <p14:creationId xmlns:p14="http://schemas.microsoft.com/office/powerpoint/2010/main" val="1348515381"/>
      </p:ext>
    </p:extLst>
  </p:cSld>
  <p:clrMapOvr>
    <a:masterClrMapping/>
  </p:clrMapOvr>
  <p:transition spd="med">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val 2"/>
          <p:cNvSpPr>
            <a:spLocks noChangeArrowheads="1"/>
          </p:cNvSpPr>
          <p:nvPr/>
        </p:nvSpPr>
        <p:spPr bwMode="auto">
          <a:xfrm>
            <a:off x="2436813" y="1373188"/>
            <a:ext cx="4624387" cy="4676775"/>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19" name="Freeform 3"/>
          <p:cNvSpPr>
            <a:spLocks/>
          </p:cNvSpPr>
          <p:nvPr/>
        </p:nvSpPr>
        <p:spPr bwMode="auto">
          <a:xfrm>
            <a:off x="2974975" y="1285875"/>
            <a:ext cx="2058988" cy="2376488"/>
          </a:xfrm>
          <a:custGeom>
            <a:avLst/>
            <a:gdLst>
              <a:gd name="T0" fmla="*/ 0 w 1297"/>
              <a:gd name="T1" fmla="*/ 580 h 1497"/>
              <a:gd name="T2" fmla="*/ 79 w 1297"/>
              <a:gd name="T3" fmla="*/ 488 h 1497"/>
              <a:gd name="T4" fmla="*/ 170 w 1297"/>
              <a:gd name="T5" fmla="*/ 397 h 1497"/>
              <a:gd name="T6" fmla="*/ 321 w 1297"/>
              <a:gd name="T7" fmla="*/ 275 h 1497"/>
              <a:gd name="T8" fmla="*/ 509 w 1297"/>
              <a:gd name="T9" fmla="*/ 159 h 1497"/>
              <a:gd name="T10" fmla="*/ 666 w 1297"/>
              <a:gd name="T11" fmla="*/ 92 h 1497"/>
              <a:gd name="T12" fmla="*/ 836 w 1297"/>
              <a:gd name="T13" fmla="*/ 43 h 1497"/>
              <a:gd name="T14" fmla="*/ 1023 w 1297"/>
              <a:gd name="T15" fmla="*/ 12 h 1497"/>
              <a:gd name="T16" fmla="*/ 1211 w 1297"/>
              <a:gd name="T17" fmla="*/ 0 h 1497"/>
              <a:gd name="T18" fmla="*/ 1296 w 1297"/>
              <a:gd name="T19" fmla="*/ 18 h 1497"/>
              <a:gd name="T20" fmla="*/ 1169 w 1297"/>
              <a:gd name="T21" fmla="*/ 1496 h 1497"/>
              <a:gd name="T22" fmla="*/ 0 w 1297"/>
              <a:gd name="T23" fmla="*/ 58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7" h="1497">
                <a:moveTo>
                  <a:pt x="0" y="580"/>
                </a:moveTo>
                <a:lnTo>
                  <a:pt x="79" y="488"/>
                </a:lnTo>
                <a:lnTo>
                  <a:pt x="170" y="397"/>
                </a:lnTo>
                <a:lnTo>
                  <a:pt x="321" y="275"/>
                </a:lnTo>
                <a:lnTo>
                  <a:pt x="509" y="159"/>
                </a:lnTo>
                <a:lnTo>
                  <a:pt x="666" y="92"/>
                </a:lnTo>
                <a:lnTo>
                  <a:pt x="836" y="43"/>
                </a:lnTo>
                <a:lnTo>
                  <a:pt x="1023" y="12"/>
                </a:lnTo>
                <a:lnTo>
                  <a:pt x="1211" y="0"/>
                </a:lnTo>
                <a:lnTo>
                  <a:pt x="1296" y="18"/>
                </a:lnTo>
                <a:lnTo>
                  <a:pt x="1169" y="1496"/>
                </a:lnTo>
                <a:lnTo>
                  <a:pt x="0" y="580"/>
                </a:lnTo>
              </a:path>
            </a:pathLst>
          </a:custGeom>
          <a:solidFill>
            <a:srgbClr val="7B00E4"/>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0" name="Freeform 4"/>
          <p:cNvSpPr>
            <a:spLocks/>
          </p:cNvSpPr>
          <p:nvPr/>
        </p:nvSpPr>
        <p:spPr bwMode="auto">
          <a:xfrm>
            <a:off x="4814888" y="1300163"/>
            <a:ext cx="925512" cy="2330450"/>
          </a:xfrm>
          <a:custGeom>
            <a:avLst/>
            <a:gdLst>
              <a:gd name="T0" fmla="*/ 0 w 583"/>
              <a:gd name="T1" fmla="*/ 1467 h 1468"/>
              <a:gd name="T2" fmla="*/ 129 w 583"/>
              <a:gd name="T3" fmla="*/ 0 h 1468"/>
              <a:gd name="T4" fmla="*/ 240 w 583"/>
              <a:gd name="T5" fmla="*/ 18 h 1468"/>
              <a:gd name="T6" fmla="*/ 360 w 583"/>
              <a:gd name="T7" fmla="*/ 42 h 1468"/>
              <a:gd name="T8" fmla="*/ 465 w 583"/>
              <a:gd name="T9" fmla="*/ 72 h 1468"/>
              <a:gd name="T10" fmla="*/ 582 w 583"/>
              <a:gd name="T11" fmla="*/ 114 h 1468"/>
              <a:gd name="T12" fmla="*/ 0 w 583"/>
              <a:gd name="T13" fmla="*/ 1467 h 1468"/>
            </a:gdLst>
            <a:ahLst/>
            <a:cxnLst>
              <a:cxn ang="0">
                <a:pos x="T0" y="T1"/>
              </a:cxn>
              <a:cxn ang="0">
                <a:pos x="T2" y="T3"/>
              </a:cxn>
              <a:cxn ang="0">
                <a:pos x="T4" y="T5"/>
              </a:cxn>
              <a:cxn ang="0">
                <a:pos x="T6" y="T7"/>
              </a:cxn>
              <a:cxn ang="0">
                <a:pos x="T8" y="T9"/>
              </a:cxn>
              <a:cxn ang="0">
                <a:pos x="T10" y="T11"/>
              </a:cxn>
              <a:cxn ang="0">
                <a:pos x="T12" y="T13"/>
              </a:cxn>
            </a:cxnLst>
            <a:rect l="0" t="0" r="r" b="b"/>
            <a:pathLst>
              <a:path w="583" h="1468">
                <a:moveTo>
                  <a:pt x="0" y="1467"/>
                </a:moveTo>
                <a:lnTo>
                  <a:pt x="129" y="0"/>
                </a:lnTo>
                <a:lnTo>
                  <a:pt x="240" y="18"/>
                </a:lnTo>
                <a:lnTo>
                  <a:pt x="360" y="42"/>
                </a:lnTo>
                <a:lnTo>
                  <a:pt x="465" y="72"/>
                </a:lnTo>
                <a:lnTo>
                  <a:pt x="582" y="114"/>
                </a:lnTo>
                <a:lnTo>
                  <a:pt x="0" y="1467"/>
                </a:lnTo>
              </a:path>
            </a:pathLst>
          </a:custGeom>
          <a:solidFill>
            <a:schemeClr val="accent2"/>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1" name="Freeform 5"/>
          <p:cNvSpPr>
            <a:spLocks/>
          </p:cNvSpPr>
          <p:nvPr/>
        </p:nvSpPr>
        <p:spPr bwMode="auto">
          <a:xfrm>
            <a:off x="4822825" y="1495425"/>
            <a:ext cx="1649413" cy="2144713"/>
          </a:xfrm>
          <a:custGeom>
            <a:avLst/>
            <a:gdLst>
              <a:gd name="T0" fmla="*/ 0 w 1039"/>
              <a:gd name="T1" fmla="*/ 1350 h 1351"/>
              <a:gd name="T2" fmla="*/ 576 w 1039"/>
              <a:gd name="T3" fmla="*/ 0 h 1351"/>
              <a:gd name="T4" fmla="*/ 721 w 1039"/>
              <a:gd name="T5" fmla="*/ 66 h 1351"/>
              <a:gd name="T6" fmla="*/ 829 w 1039"/>
              <a:gd name="T7" fmla="*/ 138 h 1351"/>
              <a:gd name="T8" fmla="*/ 949 w 1039"/>
              <a:gd name="T9" fmla="*/ 231 h 1351"/>
              <a:gd name="T10" fmla="*/ 1038 w 1039"/>
              <a:gd name="T11" fmla="*/ 317 h 1351"/>
              <a:gd name="T12" fmla="*/ 0 w 1039"/>
              <a:gd name="T13" fmla="*/ 1350 h 1351"/>
            </a:gdLst>
            <a:ahLst/>
            <a:cxnLst>
              <a:cxn ang="0">
                <a:pos x="T0" y="T1"/>
              </a:cxn>
              <a:cxn ang="0">
                <a:pos x="T2" y="T3"/>
              </a:cxn>
              <a:cxn ang="0">
                <a:pos x="T4" y="T5"/>
              </a:cxn>
              <a:cxn ang="0">
                <a:pos x="T6" y="T7"/>
              </a:cxn>
              <a:cxn ang="0">
                <a:pos x="T8" y="T9"/>
              </a:cxn>
              <a:cxn ang="0">
                <a:pos x="T10" y="T11"/>
              </a:cxn>
              <a:cxn ang="0">
                <a:pos x="T12" y="T13"/>
              </a:cxn>
            </a:cxnLst>
            <a:rect l="0" t="0" r="r" b="b"/>
            <a:pathLst>
              <a:path w="1039" h="1351">
                <a:moveTo>
                  <a:pt x="0" y="1350"/>
                </a:moveTo>
                <a:lnTo>
                  <a:pt x="576" y="0"/>
                </a:lnTo>
                <a:lnTo>
                  <a:pt x="721" y="66"/>
                </a:lnTo>
                <a:lnTo>
                  <a:pt x="829" y="138"/>
                </a:lnTo>
                <a:lnTo>
                  <a:pt x="949" y="231"/>
                </a:lnTo>
                <a:lnTo>
                  <a:pt x="1038" y="317"/>
                </a:lnTo>
                <a:lnTo>
                  <a:pt x="0" y="1350"/>
                </a:lnTo>
              </a:path>
            </a:pathLst>
          </a:custGeom>
          <a:solidFill>
            <a:srgbClr val="A34BA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2" name="Freeform 6"/>
          <p:cNvSpPr>
            <a:spLocks/>
          </p:cNvSpPr>
          <p:nvPr/>
        </p:nvSpPr>
        <p:spPr bwMode="auto">
          <a:xfrm>
            <a:off x="3752850" y="2000250"/>
            <a:ext cx="3371850" cy="3990975"/>
          </a:xfrm>
          <a:custGeom>
            <a:avLst/>
            <a:gdLst>
              <a:gd name="T0" fmla="*/ 669 w 2124"/>
              <a:gd name="T1" fmla="*/ 1040 h 2514"/>
              <a:gd name="T2" fmla="*/ 1708 w 2124"/>
              <a:gd name="T3" fmla="*/ 0 h 2514"/>
              <a:gd name="T4" fmla="*/ 1821 w 2124"/>
              <a:gd name="T5" fmla="*/ 126 h 2514"/>
              <a:gd name="T6" fmla="*/ 1975 w 2124"/>
              <a:gd name="T7" fmla="*/ 382 h 2514"/>
              <a:gd name="T8" fmla="*/ 2049 w 2124"/>
              <a:gd name="T9" fmla="*/ 576 h 2514"/>
              <a:gd name="T10" fmla="*/ 2085 w 2124"/>
              <a:gd name="T11" fmla="*/ 726 h 2514"/>
              <a:gd name="T12" fmla="*/ 2123 w 2124"/>
              <a:gd name="T13" fmla="*/ 958 h 2514"/>
              <a:gd name="T14" fmla="*/ 2115 w 2124"/>
              <a:gd name="T15" fmla="*/ 1197 h 2514"/>
              <a:gd name="T16" fmla="*/ 2078 w 2124"/>
              <a:gd name="T17" fmla="*/ 1443 h 2514"/>
              <a:gd name="T18" fmla="*/ 1982 w 2124"/>
              <a:gd name="T19" fmla="*/ 1676 h 2514"/>
              <a:gd name="T20" fmla="*/ 1907 w 2124"/>
              <a:gd name="T21" fmla="*/ 1817 h 2514"/>
              <a:gd name="T22" fmla="*/ 1789 w 2124"/>
              <a:gd name="T23" fmla="*/ 1975 h 2514"/>
              <a:gd name="T24" fmla="*/ 1625 w 2124"/>
              <a:gd name="T25" fmla="*/ 2146 h 2514"/>
              <a:gd name="T26" fmla="*/ 1411 w 2124"/>
              <a:gd name="T27" fmla="*/ 2304 h 2514"/>
              <a:gd name="T28" fmla="*/ 1151 w 2124"/>
              <a:gd name="T29" fmla="*/ 2430 h 2514"/>
              <a:gd name="T30" fmla="*/ 898 w 2124"/>
              <a:gd name="T31" fmla="*/ 2490 h 2514"/>
              <a:gd name="T32" fmla="*/ 698 w 2124"/>
              <a:gd name="T33" fmla="*/ 2513 h 2514"/>
              <a:gd name="T34" fmla="*/ 461 w 2124"/>
              <a:gd name="T35" fmla="*/ 2490 h 2514"/>
              <a:gd name="T36" fmla="*/ 305 w 2124"/>
              <a:gd name="T37" fmla="*/ 2468 h 2514"/>
              <a:gd name="T38" fmla="*/ 112 w 2124"/>
              <a:gd name="T39" fmla="*/ 2400 h 2514"/>
              <a:gd name="T40" fmla="*/ 0 w 2124"/>
              <a:gd name="T41" fmla="*/ 2349 h 2514"/>
              <a:gd name="T42" fmla="*/ 669 w 2124"/>
              <a:gd name="T43" fmla="*/ 1040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4" h="2514">
                <a:moveTo>
                  <a:pt x="669" y="1040"/>
                </a:moveTo>
                <a:lnTo>
                  <a:pt x="1708" y="0"/>
                </a:lnTo>
                <a:lnTo>
                  <a:pt x="1821" y="126"/>
                </a:lnTo>
                <a:lnTo>
                  <a:pt x="1975" y="382"/>
                </a:lnTo>
                <a:lnTo>
                  <a:pt x="2049" y="576"/>
                </a:lnTo>
                <a:lnTo>
                  <a:pt x="2085" y="726"/>
                </a:lnTo>
                <a:lnTo>
                  <a:pt x="2123" y="958"/>
                </a:lnTo>
                <a:lnTo>
                  <a:pt x="2115" y="1197"/>
                </a:lnTo>
                <a:lnTo>
                  <a:pt x="2078" y="1443"/>
                </a:lnTo>
                <a:lnTo>
                  <a:pt x="1982" y="1676"/>
                </a:lnTo>
                <a:lnTo>
                  <a:pt x="1907" y="1817"/>
                </a:lnTo>
                <a:lnTo>
                  <a:pt x="1789" y="1975"/>
                </a:lnTo>
                <a:lnTo>
                  <a:pt x="1625" y="2146"/>
                </a:lnTo>
                <a:lnTo>
                  <a:pt x="1411" y="2304"/>
                </a:lnTo>
                <a:lnTo>
                  <a:pt x="1151" y="2430"/>
                </a:lnTo>
                <a:lnTo>
                  <a:pt x="898" y="2490"/>
                </a:lnTo>
                <a:lnTo>
                  <a:pt x="698" y="2513"/>
                </a:lnTo>
                <a:lnTo>
                  <a:pt x="461" y="2490"/>
                </a:lnTo>
                <a:lnTo>
                  <a:pt x="305" y="2468"/>
                </a:lnTo>
                <a:lnTo>
                  <a:pt x="112" y="2400"/>
                </a:lnTo>
                <a:lnTo>
                  <a:pt x="0" y="2349"/>
                </a:lnTo>
                <a:lnTo>
                  <a:pt x="669" y="1040"/>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3" name="Freeform 7"/>
          <p:cNvSpPr>
            <a:spLocks/>
          </p:cNvSpPr>
          <p:nvPr/>
        </p:nvSpPr>
        <p:spPr bwMode="auto">
          <a:xfrm>
            <a:off x="3300413" y="3656013"/>
            <a:ext cx="1514475" cy="2073275"/>
          </a:xfrm>
          <a:custGeom>
            <a:avLst/>
            <a:gdLst>
              <a:gd name="T0" fmla="*/ 953 w 954"/>
              <a:gd name="T1" fmla="*/ 0 h 1306"/>
              <a:gd name="T2" fmla="*/ 285 w 954"/>
              <a:gd name="T3" fmla="*/ 1305 h 1306"/>
              <a:gd name="T4" fmla="*/ 180 w 954"/>
              <a:gd name="T5" fmla="*/ 1245 h 1306"/>
              <a:gd name="T6" fmla="*/ 83 w 954"/>
              <a:gd name="T7" fmla="*/ 1177 h 1306"/>
              <a:gd name="T8" fmla="*/ 0 w 954"/>
              <a:gd name="T9" fmla="*/ 1095 h 1306"/>
              <a:gd name="T10" fmla="*/ 953 w 954"/>
              <a:gd name="T11" fmla="*/ 0 h 1306"/>
            </a:gdLst>
            <a:ahLst/>
            <a:cxnLst>
              <a:cxn ang="0">
                <a:pos x="T0" y="T1"/>
              </a:cxn>
              <a:cxn ang="0">
                <a:pos x="T2" y="T3"/>
              </a:cxn>
              <a:cxn ang="0">
                <a:pos x="T4" y="T5"/>
              </a:cxn>
              <a:cxn ang="0">
                <a:pos x="T6" y="T7"/>
              </a:cxn>
              <a:cxn ang="0">
                <a:pos x="T8" y="T9"/>
              </a:cxn>
              <a:cxn ang="0">
                <a:pos x="T10" y="T11"/>
              </a:cxn>
            </a:cxnLst>
            <a:rect l="0" t="0" r="r" b="b"/>
            <a:pathLst>
              <a:path w="954" h="1306">
                <a:moveTo>
                  <a:pt x="953" y="0"/>
                </a:moveTo>
                <a:lnTo>
                  <a:pt x="285" y="1305"/>
                </a:lnTo>
                <a:lnTo>
                  <a:pt x="180" y="1245"/>
                </a:lnTo>
                <a:lnTo>
                  <a:pt x="83" y="1177"/>
                </a:lnTo>
                <a:lnTo>
                  <a:pt x="0" y="1095"/>
                </a:lnTo>
                <a:lnTo>
                  <a:pt x="953" y="0"/>
                </a:lnTo>
              </a:path>
            </a:pathLst>
          </a:custGeom>
          <a:solidFill>
            <a:srgbClr val="FF5008"/>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4" name="Freeform 8"/>
          <p:cNvSpPr>
            <a:spLocks/>
          </p:cNvSpPr>
          <p:nvPr/>
        </p:nvSpPr>
        <p:spPr bwMode="auto">
          <a:xfrm>
            <a:off x="2538413" y="2214563"/>
            <a:ext cx="2265362" cy="1430337"/>
          </a:xfrm>
          <a:custGeom>
            <a:avLst/>
            <a:gdLst>
              <a:gd name="T0" fmla="*/ 1426 w 1427"/>
              <a:gd name="T1" fmla="*/ 900 h 901"/>
              <a:gd name="T2" fmla="*/ 285 w 1427"/>
              <a:gd name="T3" fmla="*/ 0 h 901"/>
              <a:gd name="T4" fmla="*/ 195 w 1427"/>
              <a:gd name="T5" fmla="*/ 97 h 901"/>
              <a:gd name="T6" fmla="*/ 158 w 1427"/>
              <a:gd name="T7" fmla="*/ 180 h 901"/>
              <a:gd name="T8" fmla="*/ 98 w 1427"/>
              <a:gd name="T9" fmla="*/ 270 h 901"/>
              <a:gd name="T10" fmla="*/ 60 w 1427"/>
              <a:gd name="T11" fmla="*/ 367 h 901"/>
              <a:gd name="T12" fmla="*/ 15 w 1427"/>
              <a:gd name="T13" fmla="*/ 495 h 901"/>
              <a:gd name="T14" fmla="*/ 0 w 1427"/>
              <a:gd name="T15" fmla="*/ 570 h 901"/>
              <a:gd name="T16" fmla="*/ 1426 w 1427"/>
              <a:gd name="T17" fmla="*/ 9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7" h="901">
                <a:moveTo>
                  <a:pt x="1426" y="900"/>
                </a:moveTo>
                <a:lnTo>
                  <a:pt x="285" y="0"/>
                </a:lnTo>
                <a:lnTo>
                  <a:pt x="195" y="97"/>
                </a:lnTo>
                <a:lnTo>
                  <a:pt x="158" y="180"/>
                </a:lnTo>
                <a:lnTo>
                  <a:pt x="98" y="270"/>
                </a:lnTo>
                <a:lnTo>
                  <a:pt x="60" y="367"/>
                </a:lnTo>
                <a:lnTo>
                  <a:pt x="15" y="495"/>
                </a:lnTo>
                <a:lnTo>
                  <a:pt x="0" y="570"/>
                </a:lnTo>
                <a:lnTo>
                  <a:pt x="1426" y="900"/>
                </a:lnTo>
              </a:path>
            </a:pathLst>
          </a:custGeom>
          <a:solidFill>
            <a:srgbClr val="88F4E9"/>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5" name="Freeform 9"/>
          <p:cNvSpPr>
            <a:spLocks/>
          </p:cNvSpPr>
          <p:nvPr/>
        </p:nvSpPr>
        <p:spPr bwMode="auto">
          <a:xfrm>
            <a:off x="2498725" y="3119438"/>
            <a:ext cx="2316163" cy="906462"/>
          </a:xfrm>
          <a:custGeom>
            <a:avLst/>
            <a:gdLst>
              <a:gd name="T0" fmla="*/ 1458 w 1459"/>
              <a:gd name="T1" fmla="*/ 338 h 571"/>
              <a:gd name="T2" fmla="*/ 45 w 1459"/>
              <a:gd name="T3" fmla="*/ 0 h 571"/>
              <a:gd name="T4" fmla="*/ 7 w 1459"/>
              <a:gd name="T5" fmla="*/ 150 h 571"/>
              <a:gd name="T6" fmla="*/ 0 w 1459"/>
              <a:gd name="T7" fmla="*/ 263 h 571"/>
              <a:gd name="T8" fmla="*/ 0 w 1459"/>
              <a:gd name="T9" fmla="*/ 413 h 571"/>
              <a:gd name="T10" fmla="*/ 22 w 1459"/>
              <a:gd name="T11" fmla="*/ 570 h 571"/>
              <a:gd name="T12" fmla="*/ 1458 w 1459"/>
              <a:gd name="T13" fmla="*/ 338 h 571"/>
            </a:gdLst>
            <a:ahLst/>
            <a:cxnLst>
              <a:cxn ang="0">
                <a:pos x="T0" y="T1"/>
              </a:cxn>
              <a:cxn ang="0">
                <a:pos x="T2" y="T3"/>
              </a:cxn>
              <a:cxn ang="0">
                <a:pos x="T4" y="T5"/>
              </a:cxn>
              <a:cxn ang="0">
                <a:pos x="T6" y="T7"/>
              </a:cxn>
              <a:cxn ang="0">
                <a:pos x="T8" y="T9"/>
              </a:cxn>
              <a:cxn ang="0">
                <a:pos x="T10" y="T11"/>
              </a:cxn>
              <a:cxn ang="0">
                <a:pos x="T12" y="T13"/>
              </a:cxn>
            </a:cxnLst>
            <a:rect l="0" t="0" r="r" b="b"/>
            <a:pathLst>
              <a:path w="1459" h="571">
                <a:moveTo>
                  <a:pt x="1458" y="338"/>
                </a:moveTo>
                <a:lnTo>
                  <a:pt x="45" y="0"/>
                </a:lnTo>
                <a:lnTo>
                  <a:pt x="7" y="150"/>
                </a:lnTo>
                <a:lnTo>
                  <a:pt x="0" y="263"/>
                </a:lnTo>
                <a:lnTo>
                  <a:pt x="0" y="413"/>
                </a:lnTo>
                <a:lnTo>
                  <a:pt x="22" y="570"/>
                </a:lnTo>
                <a:lnTo>
                  <a:pt x="1458" y="338"/>
                </a:lnTo>
              </a:path>
            </a:pathLst>
          </a:custGeom>
          <a:solidFill>
            <a:srgbClr val="CF0E30"/>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6" name="Freeform 10"/>
          <p:cNvSpPr>
            <a:spLocks/>
          </p:cNvSpPr>
          <p:nvPr/>
        </p:nvSpPr>
        <p:spPr bwMode="auto">
          <a:xfrm>
            <a:off x="2536825" y="3656013"/>
            <a:ext cx="2266950" cy="1755775"/>
          </a:xfrm>
          <a:custGeom>
            <a:avLst/>
            <a:gdLst>
              <a:gd name="T0" fmla="*/ 1427 w 1428"/>
              <a:gd name="T1" fmla="*/ 0 h 1106"/>
              <a:gd name="T2" fmla="*/ 475 w 1428"/>
              <a:gd name="T3" fmla="*/ 1105 h 1106"/>
              <a:gd name="T4" fmla="*/ 371 w 1428"/>
              <a:gd name="T5" fmla="*/ 993 h 1106"/>
              <a:gd name="T6" fmla="*/ 253 w 1428"/>
              <a:gd name="T7" fmla="*/ 851 h 1106"/>
              <a:gd name="T8" fmla="*/ 178 w 1428"/>
              <a:gd name="T9" fmla="*/ 732 h 1106"/>
              <a:gd name="T10" fmla="*/ 74 w 1428"/>
              <a:gd name="T11" fmla="*/ 538 h 1106"/>
              <a:gd name="T12" fmla="*/ 23 w 1428"/>
              <a:gd name="T13" fmla="*/ 343 h 1106"/>
              <a:gd name="T14" fmla="*/ 0 w 1428"/>
              <a:gd name="T15" fmla="*/ 231 h 1106"/>
              <a:gd name="T16" fmla="*/ 1427 w 1428"/>
              <a:gd name="T17" fmla="*/ 0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8" h="1106">
                <a:moveTo>
                  <a:pt x="1427" y="0"/>
                </a:moveTo>
                <a:lnTo>
                  <a:pt x="475" y="1105"/>
                </a:lnTo>
                <a:lnTo>
                  <a:pt x="371" y="993"/>
                </a:lnTo>
                <a:lnTo>
                  <a:pt x="253" y="851"/>
                </a:lnTo>
                <a:lnTo>
                  <a:pt x="178" y="732"/>
                </a:lnTo>
                <a:lnTo>
                  <a:pt x="74" y="538"/>
                </a:lnTo>
                <a:lnTo>
                  <a:pt x="23" y="343"/>
                </a:lnTo>
                <a:lnTo>
                  <a:pt x="0" y="231"/>
                </a:lnTo>
                <a:lnTo>
                  <a:pt x="1427" y="0"/>
                </a:lnTo>
              </a:path>
            </a:pathLst>
          </a:custGeom>
          <a:solidFill>
            <a:srgbClr val="FCFEB9"/>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MY"/>
          </a:p>
        </p:txBody>
      </p:sp>
      <p:sp>
        <p:nvSpPr>
          <p:cNvPr id="86027" name="Oval 11"/>
          <p:cNvSpPr>
            <a:spLocks noChangeArrowheads="1"/>
          </p:cNvSpPr>
          <p:nvPr/>
        </p:nvSpPr>
        <p:spPr bwMode="auto">
          <a:xfrm>
            <a:off x="2498725" y="1292225"/>
            <a:ext cx="4624388" cy="467677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30" name="Line 14"/>
          <p:cNvSpPr>
            <a:spLocks noChangeShapeType="1"/>
          </p:cNvSpPr>
          <p:nvPr/>
        </p:nvSpPr>
        <p:spPr bwMode="auto">
          <a:xfrm>
            <a:off x="6621463" y="4306888"/>
            <a:ext cx="7318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31" name="Rectangle 15"/>
          <p:cNvSpPr>
            <a:spLocks noChangeArrowheads="1"/>
          </p:cNvSpPr>
          <p:nvPr/>
        </p:nvSpPr>
        <p:spPr bwMode="auto">
          <a:xfrm>
            <a:off x="7356475" y="4148138"/>
            <a:ext cx="1068388" cy="7270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Prior Work </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Experience</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45%</a:t>
            </a:r>
          </a:p>
        </p:txBody>
      </p:sp>
      <p:sp>
        <p:nvSpPr>
          <p:cNvPr id="86032" name="Rectangle 16"/>
          <p:cNvSpPr>
            <a:spLocks noChangeArrowheads="1"/>
          </p:cNvSpPr>
          <p:nvPr/>
        </p:nvSpPr>
        <p:spPr bwMode="auto">
          <a:xfrm>
            <a:off x="7178675" y="1539875"/>
            <a:ext cx="1473200"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Family Business</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6%</a:t>
            </a:r>
          </a:p>
        </p:txBody>
      </p:sp>
      <p:grpSp>
        <p:nvGrpSpPr>
          <p:cNvPr id="86033" name="Group 17"/>
          <p:cNvGrpSpPr>
            <a:grpSpLocks/>
          </p:cNvGrpSpPr>
          <p:nvPr/>
        </p:nvGrpSpPr>
        <p:grpSpPr bwMode="auto">
          <a:xfrm>
            <a:off x="6130925" y="1663700"/>
            <a:ext cx="1071563" cy="325438"/>
            <a:chOff x="3862" y="1048"/>
            <a:chExt cx="675" cy="205"/>
          </a:xfrm>
        </p:grpSpPr>
        <p:sp>
          <p:nvSpPr>
            <p:cNvPr id="86034" name="Line 18"/>
            <p:cNvSpPr>
              <a:spLocks noChangeShapeType="1"/>
            </p:cNvSpPr>
            <p:nvPr/>
          </p:nvSpPr>
          <p:spPr bwMode="auto">
            <a:xfrm>
              <a:off x="4076" y="1048"/>
              <a:ext cx="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35" name="Line 19"/>
            <p:cNvSpPr>
              <a:spLocks noChangeShapeType="1"/>
            </p:cNvSpPr>
            <p:nvPr/>
          </p:nvSpPr>
          <p:spPr bwMode="auto">
            <a:xfrm flipH="1">
              <a:off x="3862" y="1049"/>
              <a:ext cx="220" cy="2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grpSp>
      <p:sp>
        <p:nvSpPr>
          <p:cNvPr id="86036" name="Rectangle 20"/>
          <p:cNvSpPr>
            <a:spLocks noChangeArrowheads="1"/>
          </p:cNvSpPr>
          <p:nvPr/>
        </p:nvSpPr>
        <p:spPr bwMode="auto">
          <a:xfrm>
            <a:off x="2220913" y="5592763"/>
            <a:ext cx="623887"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Other</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4%</a:t>
            </a:r>
          </a:p>
        </p:txBody>
      </p:sp>
      <p:grpSp>
        <p:nvGrpSpPr>
          <p:cNvPr id="86037" name="Group 21"/>
          <p:cNvGrpSpPr>
            <a:grpSpLocks/>
          </p:cNvGrpSpPr>
          <p:nvPr/>
        </p:nvGrpSpPr>
        <p:grpSpPr bwMode="auto">
          <a:xfrm>
            <a:off x="2849563" y="5441950"/>
            <a:ext cx="806450" cy="292100"/>
            <a:chOff x="1795" y="3428"/>
            <a:chExt cx="508" cy="184"/>
          </a:xfrm>
        </p:grpSpPr>
        <p:sp>
          <p:nvSpPr>
            <p:cNvPr id="86038" name="Line 22"/>
            <p:cNvSpPr>
              <a:spLocks noChangeShapeType="1"/>
            </p:cNvSpPr>
            <p:nvPr/>
          </p:nvSpPr>
          <p:spPr bwMode="auto">
            <a:xfrm>
              <a:off x="1795" y="3612"/>
              <a:ext cx="30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39" name="Line 23"/>
            <p:cNvSpPr>
              <a:spLocks noChangeShapeType="1"/>
            </p:cNvSpPr>
            <p:nvPr/>
          </p:nvSpPr>
          <p:spPr bwMode="auto">
            <a:xfrm flipH="1">
              <a:off x="2105" y="3428"/>
              <a:ext cx="198" cy="1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grpSp>
      <p:sp>
        <p:nvSpPr>
          <p:cNvPr id="86040" name="Rectangle 24"/>
          <p:cNvSpPr>
            <a:spLocks noChangeArrowheads="1"/>
          </p:cNvSpPr>
          <p:nvPr/>
        </p:nvSpPr>
        <p:spPr bwMode="auto">
          <a:xfrm>
            <a:off x="846138" y="4595813"/>
            <a:ext cx="1698625"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Chance Happening</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11%</a:t>
            </a:r>
          </a:p>
        </p:txBody>
      </p:sp>
      <p:sp>
        <p:nvSpPr>
          <p:cNvPr id="86041" name="Line 25"/>
          <p:cNvSpPr>
            <a:spLocks noChangeShapeType="1"/>
          </p:cNvSpPr>
          <p:nvPr/>
        </p:nvSpPr>
        <p:spPr bwMode="auto">
          <a:xfrm>
            <a:off x="2498725" y="4737100"/>
            <a:ext cx="4905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42" name="Rectangle 26"/>
          <p:cNvSpPr>
            <a:spLocks noChangeArrowheads="1"/>
          </p:cNvSpPr>
          <p:nvPr/>
        </p:nvSpPr>
        <p:spPr bwMode="auto">
          <a:xfrm>
            <a:off x="503238" y="3525838"/>
            <a:ext cx="1679575"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Education/Courses</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6%</a:t>
            </a:r>
          </a:p>
        </p:txBody>
      </p:sp>
      <p:sp>
        <p:nvSpPr>
          <p:cNvPr id="86043" name="Line 27"/>
          <p:cNvSpPr>
            <a:spLocks noChangeShapeType="1"/>
          </p:cNvSpPr>
          <p:nvPr/>
        </p:nvSpPr>
        <p:spPr bwMode="auto">
          <a:xfrm>
            <a:off x="2128838" y="3667125"/>
            <a:ext cx="4905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44" name="Rectangle 28"/>
          <p:cNvSpPr>
            <a:spLocks noChangeArrowheads="1"/>
          </p:cNvSpPr>
          <p:nvPr/>
        </p:nvSpPr>
        <p:spPr bwMode="auto">
          <a:xfrm>
            <a:off x="1220788" y="2544763"/>
            <a:ext cx="1068387"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Suggestion</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7%</a:t>
            </a:r>
          </a:p>
        </p:txBody>
      </p:sp>
      <p:sp>
        <p:nvSpPr>
          <p:cNvPr id="86045" name="Line 29"/>
          <p:cNvSpPr>
            <a:spLocks noChangeShapeType="1"/>
          </p:cNvSpPr>
          <p:nvPr/>
        </p:nvSpPr>
        <p:spPr bwMode="auto">
          <a:xfrm>
            <a:off x="2246313" y="2686050"/>
            <a:ext cx="4905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46" name="Rectangle 30"/>
          <p:cNvSpPr>
            <a:spLocks noChangeArrowheads="1"/>
          </p:cNvSpPr>
          <p:nvPr/>
        </p:nvSpPr>
        <p:spPr bwMode="auto">
          <a:xfrm>
            <a:off x="1068388" y="1143000"/>
            <a:ext cx="2078037"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Personal Interest/Hobby</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16%</a:t>
            </a:r>
          </a:p>
        </p:txBody>
      </p:sp>
      <p:grpSp>
        <p:nvGrpSpPr>
          <p:cNvPr id="86047" name="Group 31"/>
          <p:cNvGrpSpPr>
            <a:grpSpLocks/>
          </p:cNvGrpSpPr>
          <p:nvPr/>
        </p:nvGrpSpPr>
        <p:grpSpPr bwMode="auto">
          <a:xfrm>
            <a:off x="2668588" y="1673225"/>
            <a:ext cx="1071562" cy="325438"/>
            <a:chOff x="1681" y="1054"/>
            <a:chExt cx="675" cy="205"/>
          </a:xfrm>
        </p:grpSpPr>
        <p:sp>
          <p:nvSpPr>
            <p:cNvPr id="86048" name="Line 32"/>
            <p:cNvSpPr>
              <a:spLocks noChangeShapeType="1"/>
            </p:cNvSpPr>
            <p:nvPr/>
          </p:nvSpPr>
          <p:spPr bwMode="auto">
            <a:xfrm flipH="1">
              <a:off x="1681" y="1054"/>
              <a:ext cx="47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49" name="Line 33"/>
            <p:cNvSpPr>
              <a:spLocks noChangeShapeType="1"/>
            </p:cNvSpPr>
            <p:nvPr/>
          </p:nvSpPr>
          <p:spPr bwMode="auto">
            <a:xfrm>
              <a:off x="2154" y="1055"/>
              <a:ext cx="202" cy="2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grpSp>
      <p:sp>
        <p:nvSpPr>
          <p:cNvPr id="86050" name="Rectangle 34"/>
          <p:cNvSpPr>
            <a:spLocks noChangeArrowheads="1"/>
          </p:cNvSpPr>
          <p:nvPr/>
        </p:nvSpPr>
        <p:spPr bwMode="auto">
          <a:xfrm>
            <a:off x="6180138" y="1009650"/>
            <a:ext cx="1550987" cy="5143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spcBef>
                <a:spcPct val="50000"/>
              </a:spcBef>
            </a:pPr>
            <a:r>
              <a:rPr lang="en-US" altLang="en-US" sz="1400">
                <a:solidFill>
                  <a:schemeClr val="tx2"/>
                </a:solidFill>
                <a:latin typeface="Helvetica" panose="020B0604020202020204" pitchFamily="34" charset="0"/>
              </a:rPr>
              <a:t>Friends/Relatives</a:t>
            </a:r>
            <a:br>
              <a:rPr lang="en-US" altLang="en-US" sz="1400">
                <a:solidFill>
                  <a:schemeClr val="tx2"/>
                </a:solidFill>
                <a:latin typeface="Helvetica" panose="020B0604020202020204" pitchFamily="34" charset="0"/>
              </a:rPr>
            </a:br>
            <a:r>
              <a:rPr lang="en-US" altLang="en-US" sz="1400">
                <a:solidFill>
                  <a:schemeClr val="tx2"/>
                </a:solidFill>
                <a:latin typeface="Helvetica" panose="020B0604020202020204" pitchFamily="34" charset="0"/>
              </a:rPr>
              <a:t>5%</a:t>
            </a:r>
          </a:p>
        </p:txBody>
      </p:sp>
      <p:grpSp>
        <p:nvGrpSpPr>
          <p:cNvPr id="86051" name="Group 35"/>
          <p:cNvGrpSpPr>
            <a:grpSpLocks/>
          </p:cNvGrpSpPr>
          <p:nvPr/>
        </p:nvGrpSpPr>
        <p:grpSpPr bwMode="auto">
          <a:xfrm>
            <a:off x="5168900" y="1133475"/>
            <a:ext cx="1071563" cy="325438"/>
            <a:chOff x="3256" y="714"/>
            <a:chExt cx="675" cy="205"/>
          </a:xfrm>
        </p:grpSpPr>
        <p:sp>
          <p:nvSpPr>
            <p:cNvPr id="86052" name="Line 36"/>
            <p:cNvSpPr>
              <a:spLocks noChangeShapeType="1"/>
            </p:cNvSpPr>
            <p:nvPr/>
          </p:nvSpPr>
          <p:spPr bwMode="auto">
            <a:xfrm>
              <a:off x="3470" y="714"/>
              <a:ext cx="4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sp>
          <p:nvSpPr>
            <p:cNvPr id="86053" name="Line 37"/>
            <p:cNvSpPr>
              <a:spLocks noChangeShapeType="1"/>
            </p:cNvSpPr>
            <p:nvPr/>
          </p:nvSpPr>
          <p:spPr bwMode="auto">
            <a:xfrm flipH="1">
              <a:off x="3256" y="715"/>
              <a:ext cx="218" cy="2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MY"/>
            </a:p>
          </p:txBody>
        </p:sp>
      </p:grpSp>
      <p:sp>
        <p:nvSpPr>
          <p:cNvPr id="86054" name="Rectangle 38"/>
          <p:cNvSpPr>
            <a:spLocks noGrp="1" noChangeArrowheads="1"/>
          </p:cNvSpPr>
          <p:nvPr>
            <p:ph type="title" idx="4294967295"/>
          </p:nvPr>
        </p:nvSpPr>
        <p:spPr bwMode="auto">
          <a:xfrm>
            <a:off x="457200" y="457200"/>
            <a:ext cx="8229600" cy="137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3600" b="1">
                <a:latin typeface="Times New Roman" panose="02020603050405020304" pitchFamily="18" charset="0"/>
              </a:rPr>
              <a:t>Sources of Startup Ideas</a:t>
            </a:r>
            <a:br>
              <a:rPr lang="en-US" altLang="en-US" sz="3600" b="1">
                <a:latin typeface="Times New Roman" panose="02020603050405020304" pitchFamily="18" charset="0"/>
              </a:rPr>
            </a:br>
            <a:endParaRPr lang="en-US" altLang="en-US"/>
          </a:p>
        </p:txBody>
      </p:sp>
      <p:sp>
        <p:nvSpPr>
          <p:cNvPr id="86055" name="Text Box 39"/>
          <p:cNvSpPr txBox="1">
            <a:spLocks noChangeArrowheads="1"/>
          </p:cNvSpPr>
          <p:nvPr/>
        </p:nvSpPr>
        <p:spPr bwMode="auto">
          <a:xfrm>
            <a:off x="6858000" y="5318125"/>
            <a:ext cx="2209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000" b="1"/>
              <a:t>Source:</a:t>
            </a:r>
            <a:r>
              <a:rPr lang="en-US" altLang="en-US" sz="1000"/>
              <a:t> Data developed and provided by the National Federation of Independent Business Foundation and sponsored by American Express Travel Related Services Company, Inc.</a:t>
            </a:r>
          </a:p>
        </p:txBody>
      </p:sp>
    </p:spTree>
    <p:extLst>
      <p:ext uri="{BB962C8B-B14F-4D97-AF65-F5344CB8AC3E}">
        <p14:creationId xmlns:p14="http://schemas.microsoft.com/office/powerpoint/2010/main" val="3939898069"/>
      </p:ext>
    </p:extLst>
  </p:cSld>
  <p:clrMapOvr>
    <a:masterClrMapping/>
  </p:clrMapOvr>
  <p:transition spd="med">
    <p:zoom dir="in"/>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609600"/>
            <a:ext cx="8153400" cy="914400"/>
          </a:xfrm>
        </p:spPr>
        <p:txBody>
          <a:bodyPr>
            <a:normAutofit/>
          </a:bodyPr>
          <a:lstStyle/>
          <a:p>
            <a:pPr algn="ctr" eaLnBrk="1" fontAlgn="auto" hangingPunct="1">
              <a:spcAft>
                <a:spcPts val="0"/>
              </a:spcAft>
              <a:defRPr/>
            </a:pPr>
            <a:r>
              <a:rPr lang="en-US" sz="4000" b="1" dirty="0">
                <a:solidFill>
                  <a:srgbClr val="FF0000"/>
                </a:solidFill>
                <a:effectLst>
                  <a:outerShdw blurRad="38100" dist="38100" dir="2700000" algn="tl">
                    <a:srgbClr val="000000">
                      <a:alpha val="43137"/>
                    </a:srgbClr>
                  </a:outerShdw>
                </a:effectLst>
                <a:latin typeface="Arial" pitchFamily="34" charset="0"/>
                <a:cs typeface="Arial" pitchFamily="34" charset="0"/>
              </a:rPr>
              <a:t>INTRODUCTION</a:t>
            </a:r>
          </a:p>
        </p:txBody>
      </p:sp>
      <p:sp>
        <p:nvSpPr>
          <p:cNvPr id="4099" name="Rectangle 3"/>
          <p:cNvSpPr>
            <a:spLocks noGrp="1" noChangeArrowheads="1"/>
          </p:cNvSpPr>
          <p:nvPr>
            <p:ph idx="1"/>
          </p:nvPr>
        </p:nvSpPr>
        <p:spPr>
          <a:xfrm>
            <a:off x="457200" y="1981200"/>
            <a:ext cx="8229600" cy="3810000"/>
          </a:xfrm>
          <a:solidFill>
            <a:schemeClr val="bg1"/>
          </a:solidFill>
        </p:spPr>
        <p:txBody>
          <a:bodyPr>
            <a:normAutofit/>
          </a:bodyPr>
          <a:lstStyle/>
          <a:p>
            <a:pPr marL="274320" indent="-274320" algn="just" eaLnBrk="1" fontAlgn="auto" hangingPunct="1">
              <a:lnSpc>
                <a:spcPct val="90000"/>
              </a:lnSpc>
              <a:spcAft>
                <a:spcPts val="0"/>
              </a:spcAft>
              <a:buClr>
                <a:schemeClr val="accent3"/>
              </a:buClr>
              <a:buFont typeface="Wingdings" pitchFamily="2" charset="2"/>
              <a:buNone/>
              <a:defRPr/>
            </a:pPr>
            <a:r>
              <a:rPr lang="en-US" dirty="0"/>
              <a:t>	</a:t>
            </a:r>
            <a:r>
              <a:rPr lang="en-US" sz="2800" dirty="0" err="1">
                <a:solidFill>
                  <a:srgbClr val="0000FF"/>
                </a:solidFill>
              </a:rPr>
              <a:t>Technopreneurs</a:t>
            </a:r>
            <a:r>
              <a:rPr lang="en-US" sz="2800" dirty="0">
                <a:solidFill>
                  <a:srgbClr val="0000FF"/>
                </a:solidFill>
              </a:rPr>
              <a:t>  need to know the forms of business organizations available and the strengths and weaknesses of each business form before they register their business.</a:t>
            </a:r>
          </a:p>
          <a:p>
            <a:pPr marL="274320" indent="-274320" eaLnBrk="1" fontAlgn="auto" hangingPunct="1">
              <a:lnSpc>
                <a:spcPct val="90000"/>
              </a:lnSpc>
              <a:spcAft>
                <a:spcPts val="0"/>
              </a:spcAft>
              <a:buClr>
                <a:schemeClr val="accent3"/>
              </a:buClr>
              <a:buFont typeface="Wingdings" pitchFamily="2" charset="2"/>
              <a:buNone/>
              <a:defRPr/>
            </a:pPr>
            <a:endParaRPr lang="en-US" sz="2800" dirty="0">
              <a:solidFill>
                <a:srgbClr val="0000FF"/>
              </a:solidFill>
            </a:endParaRPr>
          </a:p>
          <a:p>
            <a:pPr marL="274320" indent="-274320" algn="just" eaLnBrk="1" fontAlgn="auto" hangingPunct="1">
              <a:lnSpc>
                <a:spcPct val="90000"/>
              </a:lnSpc>
              <a:spcAft>
                <a:spcPts val="0"/>
              </a:spcAft>
              <a:buClr>
                <a:schemeClr val="accent3"/>
              </a:buClr>
              <a:buFont typeface="Wingdings" pitchFamily="2" charset="2"/>
              <a:buNone/>
              <a:defRPr/>
            </a:pPr>
            <a:r>
              <a:rPr lang="en-US" sz="2800" dirty="0">
                <a:solidFill>
                  <a:srgbClr val="0000FF"/>
                </a:solidFill>
              </a:rPr>
              <a:t>	They should also be aware of the rules and regulations governing business organizations and the business support system available for them.</a:t>
            </a:r>
          </a:p>
        </p:txBody>
      </p:sp>
      <p:sp>
        <p:nvSpPr>
          <p:cNvPr id="5" name="Slide Number Placeholder 4"/>
          <p:cNvSpPr>
            <a:spLocks noGrp="1"/>
          </p:cNvSpPr>
          <p:nvPr>
            <p:ph type="sldNum" sz="quarter" idx="12"/>
          </p:nvPr>
        </p:nvSpPr>
        <p:spPr/>
        <p:txBody>
          <a:bodyPr/>
          <a:lstStyle/>
          <a:p>
            <a:pPr>
              <a:defRPr/>
            </a:pPr>
            <a:fld id="{67CFD7B8-D84D-4993-8990-3F25E81452D3}" type="slidenum">
              <a:rPr lang="en-US"/>
              <a:pPr>
                <a:defRPr/>
              </a:pPr>
              <a:t>8</a:t>
            </a:fld>
            <a:endParaRPr lang="en-US" dirty="0"/>
          </a:p>
        </p:txBody>
      </p:sp>
      <p:sp>
        <p:nvSpPr>
          <p:cNvPr id="4" name="TextBox 3"/>
          <p:cNvSpPr txBox="1"/>
          <p:nvPr/>
        </p:nvSpPr>
        <p:spPr>
          <a:xfrm>
            <a:off x="0" y="6519863"/>
            <a:ext cx="1430584" cy="338554"/>
          </a:xfrm>
          <a:prstGeom prst="rect">
            <a:avLst/>
          </a:prstGeom>
          <a:noFill/>
        </p:spPr>
        <p:txBody>
          <a:bodyPr wrap="none">
            <a:spAutoFit/>
          </a:bodyPr>
          <a:lstStyle/>
          <a:p>
            <a:pPr>
              <a:defRPr/>
            </a:pPr>
            <a:r>
              <a:rPr lang="en-US" sz="1600" b="1" i="1" dirty="0">
                <a:effectLst>
                  <a:outerShdw blurRad="38100" dist="38100" dir="2700000" algn="tl">
                    <a:srgbClr val="000000">
                      <a:alpha val="43137"/>
                    </a:srgbClr>
                  </a:outerShdw>
                </a:effectLst>
              </a:rPr>
              <a:t>FPTT - </a:t>
            </a:r>
            <a:r>
              <a:rPr lang="en-US" sz="1600" b="1" i="1" dirty="0" err="1">
                <a:effectLst>
                  <a:outerShdw blurRad="38100" dist="38100" dir="2700000" algn="tl">
                    <a:srgbClr val="000000">
                      <a:alpha val="43137"/>
                    </a:srgbClr>
                  </a:outerShdw>
                </a:effectLst>
              </a:rPr>
              <a:t>UTeM</a:t>
            </a:r>
            <a:endParaRPr lang="en-MY" sz="1600" b="1" i="1" dirty="0">
              <a:effectLst>
                <a:outerShdw blurRad="38100" dist="38100" dir="2700000" algn="tl">
                  <a:srgbClr val="000000">
                    <a:alpha val="43137"/>
                  </a:srgbClr>
                </a:outerShdw>
              </a:effectLst>
            </a:endParaRPr>
          </a:p>
        </p:txBody>
      </p:sp>
      <p:pic>
        <p:nvPicPr>
          <p:cNvPr id="55298" name="Picture 2" descr="https://encrypted-tbn3.gstatic.com/images?q=tbn:ANd9GcTS1ZtqAPBvehCce26vtKpkmxhDNe-ces03h0H0pyEt1csc3tKWqw"/>
          <p:cNvPicPr>
            <a:picLocks noChangeAspect="1" noChangeArrowheads="1"/>
          </p:cNvPicPr>
          <p:nvPr/>
        </p:nvPicPr>
        <p:blipFill>
          <a:blip r:embed="rId3" cstate="print"/>
          <a:srcRect/>
          <a:stretch>
            <a:fillRect/>
          </a:stretch>
        </p:blipFill>
        <p:spPr bwMode="auto">
          <a:xfrm>
            <a:off x="6619875" y="0"/>
            <a:ext cx="2524125" cy="1809751"/>
          </a:xfrm>
          <a:prstGeom prst="rect">
            <a:avLst/>
          </a:prstGeom>
          <a:noFill/>
        </p:spPr>
      </p:pic>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box(in)">
                                      <p:cBhvr>
                                        <p:cTn id="10"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1"/>
          <p:cNvSpPr>
            <a:spLocks noGrp="1"/>
          </p:cNvSpPr>
          <p:nvPr>
            <p:ph idx="1"/>
          </p:nvPr>
        </p:nvSpPr>
        <p:spPr>
          <a:xfrm>
            <a:off x="0" y="1447800"/>
            <a:ext cx="9144000" cy="4678363"/>
          </a:xfrm>
        </p:spPr>
        <p:txBody>
          <a:bodyPr>
            <a:normAutofit/>
          </a:bodyPr>
          <a:lstStyle/>
          <a:p>
            <a:r>
              <a:rPr lang="en-MY" altLang="en-US" sz="2800" dirty="0">
                <a:ea typeface="ＭＳ Ｐゴシック" panose="020B0600070205080204" pitchFamily="34" charset="-128"/>
              </a:rPr>
              <a:t>It is the responsibility of all business operators who conduct business activities with the objective of making profit to register their businesses. The registration works to legalize a company’s business activities. </a:t>
            </a:r>
          </a:p>
          <a:p>
            <a:r>
              <a:rPr lang="en-MY" altLang="en-US" sz="2800" dirty="0">
                <a:ea typeface="ＭＳ Ｐゴシック" panose="020B0600070205080204" pitchFamily="34" charset="-128"/>
              </a:rPr>
              <a:t>Business registration in Malaysia is managed by the Companies Commission of Malaysia (SSM), an agency under the Ministry of Domestic Trade, Consumer Affairs, Cooperative and Consumerism. </a:t>
            </a:r>
          </a:p>
        </p:txBody>
      </p:sp>
      <p:sp>
        <p:nvSpPr>
          <p:cNvPr id="4" name="Rectangle 2"/>
          <p:cNvSpPr txBox="1">
            <a:spLocks noChangeArrowheads="1"/>
          </p:cNvSpPr>
          <p:nvPr/>
        </p:nvSpPr>
        <p:spPr>
          <a:xfrm>
            <a:off x="381000" y="304800"/>
            <a:ext cx="8153400" cy="914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n-US" sz="4000" b="1" dirty="0">
                <a:solidFill>
                  <a:srgbClr val="FF0000"/>
                </a:solidFill>
                <a:effectLst>
                  <a:outerShdw blurRad="38100" dist="38100" dir="2700000" algn="tl">
                    <a:srgbClr val="000000">
                      <a:alpha val="43137"/>
                    </a:srgbClr>
                  </a:outerShdw>
                </a:effectLst>
                <a:latin typeface="Arial" pitchFamily="34" charset="0"/>
                <a:cs typeface="Arial" pitchFamily="34" charset="0"/>
              </a:rPr>
              <a:t>INTRODUCTION</a:t>
            </a:r>
          </a:p>
        </p:txBody>
      </p:sp>
      <p:sp>
        <p:nvSpPr>
          <p:cNvPr id="2" name="Title 1"/>
          <p:cNvSpPr>
            <a:spLocks noGrp="1"/>
          </p:cNvSpPr>
          <p:nvPr>
            <p:ph type="title"/>
          </p:nvPr>
        </p:nvSpPr>
        <p:spPr>
          <a:xfrm>
            <a:off x="2021401" y="5683473"/>
            <a:ext cx="6589199" cy="1280890"/>
          </a:xfrm>
        </p:spPr>
        <p:txBody>
          <a:bodyPr/>
          <a:lstStyle/>
          <a:p>
            <a:endParaRPr lang="ms-MY" dirty="0"/>
          </a:p>
        </p:txBody>
      </p:sp>
    </p:spTree>
    <p:extLst>
      <p:ext uri="{BB962C8B-B14F-4D97-AF65-F5344CB8AC3E}">
        <p14:creationId xmlns:p14="http://schemas.microsoft.com/office/powerpoint/2010/main" val="401638297"/>
      </p:ext>
    </p:extLst>
  </p:cSld>
  <p:clrMapOvr>
    <a:masterClrMapping/>
  </p:clrMapOvr>
  <p:transition spd="med">
    <p:zoom dir="in"/>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1051</TotalTime>
  <Words>1317</Words>
  <Application>Microsoft Office PowerPoint</Application>
  <PresentationFormat>On-screen Show (4:3)</PresentationFormat>
  <Paragraphs>141</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Wisp</vt:lpstr>
      <vt:lpstr>BTMW 4012: TECHNOLOGY ENTREPRENEURSHIP  FORMATION &amp; REGISTRATION OF BUSINESS IN MALAYSIA  </vt:lpstr>
      <vt:lpstr>EQUATION OF A STARTUP</vt:lpstr>
      <vt:lpstr>PowerPoint Presentation</vt:lpstr>
      <vt:lpstr>Disruption in Taxi Services</vt:lpstr>
      <vt:lpstr>Disruption in books</vt:lpstr>
      <vt:lpstr>Types of Ideas That  Develop into Startups</vt:lpstr>
      <vt:lpstr>Sources of Startup Ideas </vt:lpstr>
      <vt:lpstr>INTRODUCTION</vt:lpstr>
      <vt:lpstr>PowerPoint Presentation</vt:lpstr>
      <vt:lpstr>Introduction (cont.)</vt:lpstr>
      <vt:lpstr>Types of Business Entities in Malaysia</vt:lpstr>
      <vt:lpstr>Types of Business Entities in Malaysia (cont.)</vt:lpstr>
      <vt:lpstr>Types of Business Entities in Malaysia (cont.)</vt:lpstr>
      <vt:lpstr>Types of Business Entities in Malaysia (cont.)</vt:lpstr>
      <vt:lpstr>Types of Business Entities in Malaysia (cont.)</vt:lpstr>
      <vt:lpstr>Types of Business Entities in Malaysia (cont.)</vt:lpstr>
      <vt:lpstr>Types of Business Entities in Malaysia (cont.)</vt:lpstr>
      <vt:lpstr>Types of Business Entities in Malaysia (cont.)</vt:lpstr>
      <vt:lpstr>Types of Business Entities in Malaysia (cont.)</vt:lpstr>
      <vt:lpstr>Benefits and Limitations of Sole Proprietor</vt:lpstr>
      <vt:lpstr>Benefits and Limitations of Sole Proprietor (cont.)</vt:lpstr>
      <vt:lpstr>Benefits and Limitations of Partnership</vt:lpstr>
      <vt:lpstr>What if there is NO contract agreement?  How is the business managed WITHOUT a contract agreement?</vt:lpstr>
      <vt:lpstr>Section 26 and 27 of the Act  (To cover those business entities without contract agreement)</vt:lpstr>
      <vt:lpstr>Section 26 and 27 of the Act (Cont’.)</vt:lpstr>
      <vt:lpstr>Benefits and Limitations of Limited Liability Partnership</vt:lpstr>
      <vt:lpstr>Benefits and Limitations of Limited Liability Partnership (Cont.)</vt:lpstr>
      <vt:lpstr>Benefits and Limitations of Private Limited Company</vt:lpstr>
      <vt:lpstr>Benefits and Limitations of Private Limited Company (cont.)</vt:lpstr>
      <vt:lpstr>Benefits and Limitations of Cooperative</vt:lpstr>
      <vt:lpstr>Benefits and Limitations of Cooperative (cont.)</vt:lpstr>
      <vt:lpstr>Registration Procedures</vt:lpstr>
      <vt:lpstr>PowerPoint Presentation</vt:lpstr>
      <vt:lpstr>PowerPoint Presentation</vt:lpstr>
      <vt:lpstr>PowerPoint Presentation</vt:lpstr>
      <vt:lpstr>PowerPoint Presentation</vt:lpstr>
      <vt:lpstr>BUSINESS SUPPORT SYSTEM</vt:lpstr>
      <vt:lpstr>PowerPoint Presentation</vt:lpstr>
    </vt:vector>
  </TitlesOfParts>
  <Company>kutkm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Keusahawanan Teknologi  DACA 4142</dc:title>
  <dc:creator>01087</dc:creator>
  <cp:lastModifiedBy>NORHIDAYAH BINTI MOHAMAD</cp:lastModifiedBy>
  <cp:revision>205</cp:revision>
  <cp:lastPrinted>2013-03-19T04:55:57Z</cp:lastPrinted>
  <dcterms:created xsi:type="dcterms:W3CDTF">2005-12-06T02:15:40Z</dcterms:created>
  <dcterms:modified xsi:type="dcterms:W3CDTF">2022-11-01T04:28:39Z</dcterms:modified>
</cp:coreProperties>
</file>